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56" r:id="rId2"/>
  </p:sldIdLst>
  <p:sldSz cx="41148000" cy="19202400"/>
  <p:notesSz cx="6858000" cy="9144000"/>
  <p:defaultTextStyle>
    <a:defPPr>
      <a:defRPr lang="en-US"/>
    </a:defPPr>
    <a:lvl1pPr marL="0" algn="l" defTabSz="4598060" rtl="0" eaLnBrk="1" latinLnBrk="0" hangingPunct="1">
      <a:defRPr sz="9100" kern="1200">
        <a:solidFill>
          <a:schemeClr val="tx1"/>
        </a:solidFill>
        <a:latin typeface="+mn-lt"/>
        <a:ea typeface="+mn-ea"/>
        <a:cs typeface="+mn-cs"/>
      </a:defRPr>
    </a:lvl1pPr>
    <a:lvl2pPr marL="2299030" algn="l" defTabSz="4598060" rtl="0" eaLnBrk="1" latinLnBrk="0" hangingPunct="1">
      <a:defRPr sz="9100" kern="1200">
        <a:solidFill>
          <a:schemeClr val="tx1"/>
        </a:solidFill>
        <a:latin typeface="+mn-lt"/>
        <a:ea typeface="+mn-ea"/>
        <a:cs typeface="+mn-cs"/>
      </a:defRPr>
    </a:lvl2pPr>
    <a:lvl3pPr marL="4598060" algn="l" defTabSz="4598060" rtl="0" eaLnBrk="1" latinLnBrk="0" hangingPunct="1">
      <a:defRPr sz="9100" kern="1200">
        <a:solidFill>
          <a:schemeClr val="tx1"/>
        </a:solidFill>
        <a:latin typeface="+mn-lt"/>
        <a:ea typeface="+mn-ea"/>
        <a:cs typeface="+mn-cs"/>
      </a:defRPr>
    </a:lvl3pPr>
    <a:lvl4pPr marL="6897091" algn="l" defTabSz="4598060" rtl="0" eaLnBrk="1" latinLnBrk="0" hangingPunct="1">
      <a:defRPr sz="9100" kern="1200">
        <a:solidFill>
          <a:schemeClr val="tx1"/>
        </a:solidFill>
        <a:latin typeface="+mn-lt"/>
        <a:ea typeface="+mn-ea"/>
        <a:cs typeface="+mn-cs"/>
      </a:defRPr>
    </a:lvl4pPr>
    <a:lvl5pPr marL="9196121" algn="l" defTabSz="4598060" rtl="0" eaLnBrk="1" latinLnBrk="0" hangingPunct="1">
      <a:defRPr sz="9100" kern="1200">
        <a:solidFill>
          <a:schemeClr val="tx1"/>
        </a:solidFill>
        <a:latin typeface="+mn-lt"/>
        <a:ea typeface="+mn-ea"/>
        <a:cs typeface="+mn-cs"/>
      </a:defRPr>
    </a:lvl5pPr>
    <a:lvl6pPr marL="11495151" algn="l" defTabSz="4598060" rtl="0" eaLnBrk="1" latinLnBrk="0" hangingPunct="1">
      <a:defRPr sz="9100" kern="1200">
        <a:solidFill>
          <a:schemeClr val="tx1"/>
        </a:solidFill>
        <a:latin typeface="+mn-lt"/>
        <a:ea typeface="+mn-ea"/>
        <a:cs typeface="+mn-cs"/>
      </a:defRPr>
    </a:lvl6pPr>
    <a:lvl7pPr marL="13794181" algn="l" defTabSz="4598060" rtl="0" eaLnBrk="1" latinLnBrk="0" hangingPunct="1">
      <a:defRPr sz="9100" kern="1200">
        <a:solidFill>
          <a:schemeClr val="tx1"/>
        </a:solidFill>
        <a:latin typeface="+mn-lt"/>
        <a:ea typeface="+mn-ea"/>
        <a:cs typeface="+mn-cs"/>
      </a:defRPr>
    </a:lvl7pPr>
    <a:lvl8pPr marL="16093211" algn="l" defTabSz="4598060" rtl="0" eaLnBrk="1" latinLnBrk="0" hangingPunct="1">
      <a:defRPr sz="9100" kern="1200">
        <a:solidFill>
          <a:schemeClr val="tx1"/>
        </a:solidFill>
        <a:latin typeface="+mn-lt"/>
        <a:ea typeface="+mn-ea"/>
        <a:cs typeface="+mn-cs"/>
      </a:defRPr>
    </a:lvl8pPr>
    <a:lvl9pPr marL="18392242" algn="l" defTabSz="4598060" rtl="0" eaLnBrk="1" latinLnBrk="0" hangingPunct="1">
      <a:defRPr sz="9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048" userDrawn="1">
          <p15:clr>
            <a:srgbClr val="A4A3A4"/>
          </p15:clr>
        </p15:guide>
        <p15:guide id="2" pos="129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F4F4"/>
    <a:srgbClr val="1D9FA0"/>
    <a:srgbClr val="D2F6D4"/>
    <a:srgbClr val="1371A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358" autoAdjust="0"/>
  </p:normalViewPr>
  <p:slideViewPr>
    <p:cSldViewPr>
      <p:cViewPr varScale="1">
        <p:scale>
          <a:sx n="34" d="100"/>
          <a:sy n="34" d="100"/>
        </p:scale>
        <p:origin x="1080" y="54"/>
      </p:cViewPr>
      <p:guideLst>
        <p:guide orient="horz" pos="6048"/>
        <p:guide pos="1296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574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416ECB-0B75-4FB2-9ED5-C00BCC9B7728}" type="datetimeFigureOut">
              <a:rPr lang="es-ES" smtClean="0"/>
              <a:t>16/07/2024</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4DB731-7B04-4B0D-BBA9-32C6BE2E50E0}" type="slidenum">
              <a:rPr lang="es-ES" smtClean="0"/>
              <a:t>‹Nº›</a:t>
            </a:fld>
            <a:endParaRPr lang="es-ES"/>
          </a:p>
        </p:txBody>
      </p:sp>
    </p:spTree>
    <p:extLst>
      <p:ext uri="{BB962C8B-B14F-4D97-AF65-F5344CB8AC3E}">
        <p14:creationId xmlns:p14="http://schemas.microsoft.com/office/powerpoint/2010/main" val="3302513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464A2D-FD3F-4DB2-9E4E-F112B1CADFDF}" type="datetimeFigureOut">
              <a:rPr lang="es-ES" smtClean="0"/>
              <a:t>16/07/2024</a:t>
            </a:fld>
            <a:endParaRPr lang="es-ES"/>
          </a:p>
        </p:txBody>
      </p:sp>
      <p:sp>
        <p:nvSpPr>
          <p:cNvPr id="4" name="Marcador de imagen de diapositiva 3"/>
          <p:cNvSpPr>
            <a:spLocks noGrp="1" noRot="1" noChangeAspect="1"/>
          </p:cNvSpPr>
          <p:nvPr>
            <p:ph type="sldImg" idx="2"/>
          </p:nvPr>
        </p:nvSpPr>
        <p:spPr>
          <a:xfrm>
            <a:off x="123825" y="1143000"/>
            <a:ext cx="661035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250AEF-40C8-414F-B3AB-79ECA712F789}" type="slidenum">
              <a:rPr lang="es-ES" smtClean="0"/>
              <a:t>‹Nº›</a:t>
            </a:fld>
            <a:endParaRPr lang="es-ES"/>
          </a:p>
        </p:txBody>
      </p:sp>
    </p:spTree>
    <p:extLst>
      <p:ext uri="{BB962C8B-B14F-4D97-AF65-F5344CB8AC3E}">
        <p14:creationId xmlns:p14="http://schemas.microsoft.com/office/powerpoint/2010/main" val="1665365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4" name="Marcador de número de diapositiva 3"/>
          <p:cNvSpPr>
            <a:spLocks noGrp="1"/>
          </p:cNvSpPr>
          <p:nvPr>
            <p:ph type="sldNum" sz="quarter" idx="10"/>
          </p:nvPr>
        </p:nvSpPr>
        <p:spPr/>
        <p:txBody>
          <a:bodyPr/>
          <a:lstStyle/>
          <a:p>
            <a:fld id="{41250AEF-40C8-414F-B3AB-79ECA712F789}" type="slidenum">
              <a:rPr lang="es-ES" smtClean="0"/>
              <a:t>1</a:t>
            </a:fld>
            <a:endParaRPr lang="es-ES"/>
          </a:p>
        </p:txBody>
      </p:sp>
    </p:spTree>
    <p:extLst>
      <p:ext uri="{BB962C8B-B14F-4D97-AF65-F5344CB8AC3E}">
        <p14:creationId xmlns:p14="http://schemas.microsoft.com/office/powerpoint/2010/main" val="18194675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hyperlink" Target="mailto:7sima.cuba@gmail.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6" name="Instructions"/>
          <p:cNvSpPr/>
          <p:nvPr userDrawn="1"/>
        </p:nvSpPr>
        <p:spPr>
          <a:xfrm>
            <a:off x="-6675120" y="0"/>
            <a:ext cx="62179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4642" tIns="134642" rIns="134642" bIns="134642"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lvl="0" algn="ctr" defTabSz="3686861" rtl="0" eaLnBrk="1" latinLnBrk="0" hangingPunct="1">
              <a:spcBef>
                <a:spcPts val="0"/>
              </a:spcBef>
              <a:spcAft>
                <a:spcPts val="1415"/>
              </a:spcAft>
            </a:pPr>
            <a:r>
              <a:rPr lang="es-ES" sz="4800" kern="1200" baseline="0" dirty="0" smtClean="0">
                <a:solidFill>
                  <a:schemeClr val="bg1">
                    <a:lumMod val="50000"/>
                  </a:schemeClr>
                </a:solidFill>
                <a:latin typeface="Calibri" pitchFamily="34" charset="0"/>
                <a:ea typeface="+mn-ea"/>
                <a:cs typeface="Calibri" panose="020F0502020204030204" pitchFamily="34" charset="0"/>
              </a:rPr>
              <a:t>FORMATO DE PÓSTER ELECTRÓNICO</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Se presentará en formato </a:t>
            </a:r>
            <a:r>
              <a:rPr lang="es-ES" sz="2800" kern="1200" baseline="0" dirty="0" err="1" smtClean="0">
                <a:solidFill>
                  <a:schemeClr val="bg1">
                    <a:lumMod val="50000"/>
                  </a:schemeClr>
                </a:solidFill>
                <a:latin typeface="Calibri" pitchFamily="34" charset="0"/>
                <a:ea typeface="+mn-ea"/>
                <a:cs typeface="Calibri" panose="020F0502020204030204" pitchFamily="34" charset="0"/>
              </a:rPr>
              <a:t>Power</a:t>
            </a:r>
            <a:r>
              <a:rPr lang="es-ES" sz="2800" kern="1200" baseline="0" dirty="0" smtClean="0">
                <a:solidFill>
                  <a:schemeClr val="bg1">
                    <a:lumMod val="50000"/>
                  </a:schemeClr>
                </a:solidFill>
                <a:latin typeface="Calibri" pitchFamily="34" charset="0"/>
                <a:ea typeface="+mn-ea"/>
                <a:cs typeface="Calibri" panose="020F0502020204030204" pitchFamily="34" charset="0"/>
              </a:rPr>
              <a:t> Point, debiendo guardar el archivo como extensión PPT o PPTX con un tamaño no mayor a 2 Mb. </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En la presentación de los posters, la primera vez se debe escribir la palabra completa, a continuación y entre paréntesis, la abreviatura de la misma, la cual puede ser utilizada posteriormente en el texto. </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Se recomienda tener en cuenta el color de fondo de la plantilla y las letras con el contraste para una óptima visualización en la plantilla. </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Se pueden insertar: tablas, figuras, videos (formato MPG 1, 2,3 o 4, IVX, AVI, Quick Time o Windows Media) a fin de no perder la calidad del sonido. </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Los trabajos serán presentados en pantalla plasma de 42 pulgadas de orientación horizontal </a:t>
            </a:r>
          </a:p>
          <a:p>
            <a:pPr lvl="0" algn="ctr">
              <a:spcBef>
                <a:spcPts val="0"/>
              </a:spcBef>
              <a:spcAft>
                <a:spcPts val="1800"/>
              </a:spcAft>
            </a:pPr>
            <a:r>
              <a:rPr lang="es-ES" sz="2800" kern="1200" baseline="0" dirty="0" smtClean="0">
                <a:solidFill>
                  <a:schemeClr val="bg1">
                    <a:lumMod val="50000"/>
                  </a:schemeClr>
                </a:solidFill>
                <a:latin typeface="Calibri" pitchFamily="34" charset="0"/>
                <a:ea typeface="+mn-ea"/>
                <a:cs typeface="Calibri" panose="020F0502020204030204" pitchFamily="34" charset="0"/>
              </a:rPr>
              <a:t>El autor que presente el poster, deberá estar inscripto al Simposio y tendrá que estar 10 minutos antes de la hora asignada por el Comité Organizador para la presentación.</a:t>
            </a:r>
          </a:p>
          <a:p>
            <a:pPr lvl="0" algn="just">
              <a:spcBef>
                <a:spcPts val="0"/>
              </a:spcBef>
              <a:spcAft>
                <a:spcPts val="1800"/>
              </a:spcAft>
            </a:pPr>
            <a:endParaRPr lang="es-ES"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0"/>
              </a:spcAft>
              <a:buClrTx/>
              <a:buSzTx/>
              <a:buFontTx/>
              <a:buNone/>
              <a:tabLst/>
              <a:defRPr/>
            </a:pPr>
            <a:r>
              <a:rPr lang="pt-BR" sz="2800" kern="1200" baseline="0" dirty="0" smtClean="0">
                <a:solidFill>
                  <a:schemeClr val="bg1">
                    <a:lumMod val="50000"/>
                  </a:schemeClr>
                </a:solidFill>
                <a:latin typeface="Calibri" pitchFamily="34" charset="0"/>
                <a:ea typeface="+mn-ea"/>
                <a:cs typeface="Calibri" panose="020F0502020204030204" pitchFamily="34" charset="0"/>
              </a:rPr>
              <a:t>Enviar a:</a:t>
            </a:r>
            <a:endParaRPr lang="en-US"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Email: </a:t>
            </a:r>
            <a:r>
              <a:rPr lang="pt-BR" sz="2800" kern="1200" baseline="0" dirty="0" smtClean="0">
                <a:solidFill>
                  <a:schemeClr val="bg1">
                    <a:lumMod val="50000"/>
                  </a:schemeClr>
                </a:solidFill>
                <a:latin typeface="Calibri" pitchFamily="34" charset="0"/>
                <a:ea typeface="+mn-ea"/>
                <a:cs typeface="Calibri" panose="020F0502020204030204" pitchFamily="34" charset="0"/>
                <a:hlinkClick r:id="rId2"/>
              </a:rPr>
              <a:t>7sima.cuba@gmail.com</a:t>
            </a:r>
            <a:endParaRPr lang="pt-BR"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0"/>
              </a:spcAft>
              <a:buClrTx/>
              <a:buSzTx/>
              <a:buFontTx/>
              <a:buNone/>
              <a:tabLst/>
              <a:defRPr/>
            </a:pPr>
            <a:endParaRPr lang="pt-BR"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0"/>
              </a:spcAft>
              <a:buClrTx/>
              <a:buSzTx/>
              <a:buFontTx/>
              <a:buNone/>
              <a:tabLst/>
              <a:defRPr/>
            </a:pPr>
            <a:r>
              <a:rPr lang="en-US" sz="2800" dirty="0" smtClean="0">
                <a:solidFill>
                  <a:schemeClr val="bg1">
                    <a:lumMod val="50000"/>
                  </a:schemeClr>
                </a:solidFill>
                <a:latin typeface="Calibri" pitchFamily="34" charset="0"/>
                <a:cs typeface="Calibri" panose="020F0502020204030204" pitchFamily="34" charset="0"/>
              </a:rPr>
              <a:t>(</a:t>
            </a:r>
            <a:r>
              <a:rPr lang="en-US" sz="2800" dirty="0" err="1" smtClean="0">
                <a:solidFill>
                  <a:schemeClr val="bg1">
                    <a:lumMod val="50000"/>
                  </a:schemeClr>
                </a:solidFill>
                <a:latin typeface="Calibri" pitchFamily="34" charset="0"/>
                <a:cs typeface="Calibri" panose="020F0502020204030204" pitchFamily="34" charset="0"/>
              </a:rPr>
              <a:t>Esta</a:t>
            </a:r>
            <a:r>
              <a:rPr lang="en-US" sz="2800" dirty="0" smtClean="0">
                <a:solidFill>
                  <a:schemeClr val="bg1">
                    <a:lumMod val="50000"/>
                  </a:schemeClr>
                </a:solidFill>
                <a:latin typeface="Calibri" pitchFamily="34" charset="0"/>
                <a:cs typeface="Calibri" panose="020F0502020204030204" pitchFamily="34" charset="0"/>
              </a:rPr>
              <a:t> </a:t>
            </a:r>
            <a:r>
              <a:rPr lang="en-US" sz="2800" dirty="0" err="1" smtClean="0">
                <a:solidFill>
                  <a:schemeClr val="bg1">
                    <a:lumMod val="50000"/>
                  </a:schemeClr>
                </a:solidFill>
                <a:latin typeface="Calibri" pitchFamily="34" charset="0"/>
                <a:cs typeface="Calibri" panose="020F0502020204030204" pitchFamily="34" charset="0"/>
              </a:rPr>
              <a:t>sección</a:t>
            </a:r>
            <a:r>
              <a:rPr lang="en-US" sz="2800" dirty="0" smtClean="0">
                <a:solidFill>
                  <a:schemeClr val="bg1">
                    <a:lumMod val="50000"/>
                  </a:schemeClr>
                </a:solidFill>
                <a:latin typeface="Calibri" pitchFamily="34" charset="0"/>
                <a:cs typeface="Calibri" panose="020F0502020204030204" pitchFamily="34" charset="0"/>
              </a:rPr>
              <a:t> lateral no se </a:t>
            </a:r>
            <a:r>
              <a:rPr lang="en-US" sz="2800" dirty="0" err="1" smtClean="0">
                <a:solidFill>
                  <a:schemeClr val="bg1">
                    <a:lumMod val="50000"/>
                  </a:schemeClr>
                </a:solidFill>
                <a:latin typeface="Calibri" pitchFamily="34" charset="0"/>
                <a:cs typeface="Calibri" panose="020F0502020204030204" pitchFamily="34" charset="0"/>
              </a:rPr>
              <a:t>visualiza</a:t>
            </a:r>
            <a:r>
              <a:rPr lang="en-US" sz="2800" dirty="0" smtClean="0">
                <a:solidFill>
                  <a:schemeClr val="bg1">
                    <a:lumMod val="50000"/>
                  </a:schemeClr>
                </a:solidFill>
                <a:latin typeface="Calibri" pitchFamily="34" charset="0"/>
                <a:cs typeface="Calibri" panose="020F0502020204030204" pitchFamily="34" charset="0"/>
              </a:rPr>
              <a:t>)</a:t>
            </a:r>
          </a:p>
          <a:p>
            <a:pPr marL="0" marR="0" lvl="0" indent="0" algn="ctr" defTabSz="3686861" rtl="0" eaLnBrk="1" fontAlgn="auto" latinLnBrk="0" hangingPunct="1">
              <a:lnSpc>
                <a:spcPct val="100000"/>
              </a:lnSpc>
              <a:spcBef>
                <a:spcPts val="0"/>
              </a:spcBef>
              <a:spcAft>
                <a:spcPts val="0"/>
              </a:spcAft>
              <a:buClrTx/>
              <a:buSzTx/>
              <a:buFontTx/>
              <a:buNone/>
              <a:tabLst/>
              <a:defRPr/>
            </a:pPr>
            <a:endParaRPr lang="es-ES" sz="2800" kern="1200" baseline="0" dirty="0" smtClean="0">
              <a:solidFill>
                <a:schemeClr val="bg1">
                  <a:lumMod val="50000"/>
                </a:schemeClr>
              </a:solidFill>
              <a:latin typeface="Calibri" pitchFamily="34" charset="0"/>
              <a:ea typeface="+mn-ea"/>
              <a:cs typeface="Calibri" panose="020F0502020204030204" pitchFamily="34" charset="0"/>
            </a:endParaRPr>
          </a:p>
        </p:txBody>
      </p:sp>
      <p:sp>
        <p:nvSpPr>
          <p:cNvPr id="12" name="Instructions"/>
          <p:cNvSpPr/>
          <p:nvPr userDrawn="1"/>
        </p:nvSpPr>
        <p:spPr>
          <a:xfrm>
            <a:off x="41605200" y="0"/>
            <a:ext cx="6217920" cy="19202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marL="0" marR="0" lvl="0" indent="0" algn="ctr" defTabSz="3686861" rtl="0" eaLnBrk="1" fontAlgn="auto" latinLnBrk="0" hangingPunct="1">
              <a:lnSpc>
                <a:spcPct val="100000"/>
              </a:lnSpc>
              <a:spcBef>
                <a:spcPts val="0"/>
              </a:spcBef>
              <a:spcAft>
                <a:spcPts val="1415"/>
              </a:spcAft>
              <a:buClrTx/>
              <a:buSzTx/>
              <a:buFontTx/>
              <a:buNone/>
              <a:tabLst/>
              <a:defRPr/>
            </a:pPr>
            <a:r>
              <a:rPr lang="es-ES" sz="4800" kern="1200" baseline="0" dirty="0" smtClean="0">
                <a:solidFill>
                  <a:schemeClr val="bg1">
                    <a:lumMod val="50000"/>
                  </a:schemeClr>
                </a:solidFill>
                <a:latin typeface="Calibri" pitchFamily="34" charset="0"/>
                <a:ea typeface="+mn-ea"/>
                <a:cs typeface="Calibri" panose="020F0502020204030204" pitchFamily="34" charset="0"/>
              </a:rPr>
              <a:t>ELECTRONIC POSTER FORMAT</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400" kern="1200" baseline="0" dirty="0" smtClean="0">
                <a:solidFill>
                  <a:schemeClr val="bg1">
                    <a:lumMod val="50000"/>
                  </a:schemeClr>
                </a:solidFill>
                <a:latin typeface="Calibri" pitchFamily="34" charset="0"/>
                <a:ea typeface="+mn-ea"/>
                <a:cs typeface="Calibri" panose="020F0502020204030204" pitchFamily="34" charset="0"/>
              </a:rPr>
              <a:t> </a:t>
            </a:r>
            <a:r>
              <a:rPr lang="en-US" sz="2800" kern="1200" baseline="0" dirty="0" smtClean="0">
                <a:solidFill>
                  <a:schemeClr val="bg1">
                    <a:lumMod val="50000"/>
                  </a:schemeClr>
                </a:solidFill>
                <a:latin typeface="Calibri" pitchFamily="34" charset="0"/>
                <a:ea typeface="+mn-ea"/>
                <a:cs typeface="Calibri" panose="020F0502020204030204" pitchFamily="34" charset="0"/>
              </a:rPr>
              <a:t>It will be presented in Power Point format, and the file must be saved as a PPT or PPTX extension with a size of no more than 2 Mb. </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In the presentation of the posters, the first time the complete word must be written, then and in parentheses, the abbreviation of the same, which can be used later in the text. </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It is recommended to take into account the background color of the template and the letters with the contrast for an optimal display in the template. </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You can insert: tables, figures, videos (MPG 1, 2,3 or 4, IVX, AVI, Quick Time or Windows Media format) so as not to lose sound quality.</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The works will be presented on a 42-inch plasma screen with a horizontal orientation. </a:t>
            </a:r>
          </a:p>
          <a:p>
            <a:pPr marL="0" marR="0" lvl="0" indent="0" algn="ctr" defTabSz="3686861" rtl="0" eaLnBrk="1" fontAlgn="auto" latinLnBrk="0" hangingPunct="1">
              <a:lnSpc>
                <a:spcPct val="100000"/>
              </a:lnSpc>
              <a:spcBef>
                <a:spcPts val="0"/>
              </a:spcBef>
              <a:spcAft>
                <a:spcPts val="180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The author who presents the poster must be registered for the Symposium and must be there 10 minutes before the time assigned by the Organizing Committee for the presentation. </a:t>
            </a:r>
          </a:p>
          <a:p>
            <a:pPr marL="0" marR="0" lvl="0" indent="0" algn="ctr" defTabSz="3686861" rtl="0" eaLnBrk="1" fontAlgn="auto" latinLnBrk="0" hangingPunct="1">
              <a:lnSpc>
                <a:spcPct val="100000"/>
              </a:lnSpc>
              <a:spcBef>
                <a:spcPts val="0"/>
              </a:spcBef>
              <a:spcAft>
                <a:spcPts val="1800"/>
              </a:spcAft>
              <a:buClrTx/>
              <a:buSzTx/>
              <a:buFontTx/>
              <a:buNone/>
              <a:tabLst/>
              <a:defRPr/>
            </a:pPr>
            <a:endParaRPr lang="pt-BR"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1800"/>
              </a:spcAft>
              <a:buClrTx/>
              <a:buSzTx/>
              <a:buFontTx/>
              <a:buNone/>
              <a:tabLst/>
              <a:defRPr/>
            </a:pPr>
            <a:r>
              <a:rPr lang="pt-BR" sz="2800" kern="1200" baseline="0" dirty="0" err="1" smtClean="0">
                <a:solidFill>
                  <a:schemeClr val="bg1">
                    <a:lumMod val="50000"/>
                  </a:schemeClr>
                </a:solidFill>
                <a:latin typeface="Calibri" pitchFamily="34" charset="0"/>
                <a:ea typeface="+mn-ea"/>
                <a:cs typeface="Calibri" panose="020F0502020204030204" pitchFamily="34" charset="0"/>
              </a:rPr>
              <a:t>Send</a:t>
            </a:r>
            <a:r>
              <a:rPr lang="pt-BR" sz="2800" kern="1200" baseline="0" dirty="0" smtClean="0">
                <a:solidFill>
                  <a:schemeClr val="bg1">
                    <a:lumMod val="50000"/>
                  </a:schemeClr>
                </a:solidFill>
                <a:latin typeface="Calibri" pitchFamily="34" charset="0"/>
                <a:ea typeface="+mn-ea"/>
                <a:cs typeface="Calibri" panose="020F0502020204030204" pitchFamily="34" charset="0"/>
              </a:rPr>
              <a:t> </a:t>
            </a:r>
            <a:r>
              <a:rPr lang="pt-BR" sz="2800" kern="1200" baseline="0" dirty="0" err="1" smtClean="0">
                <a:solidFill>
                  <a:schemeClr val="bg1">
                    <a:lumMod val="50000"/>
                  </a:schemeClr>
                </a:solidFill>
                <a:latin typeface="Calibri" pitchFamily="34" charset="0"/>
                <a:ea typeface="+mn-ea"/>
                <a:cs typeface="Calibri" panose="020F0502020204030204" pitchFamily="34" charset="0"/>
              </a:rPr>
              <a:t>to</a:t>
            </a:r>
            <a:r>
              <a:rPr lang="pt-BR" sz="2800" kern="1200" baseline="0" dirty="0" smtClean="0">
                <a:solidFill>
                  <a:schemeClr val="bg1">
                    <a:lumMod val="50000"/>
                  </a:schemeClr>
                </a:solidFill>
                <a:latin typeface="Calibri" pitchFamily="34" charset="0"/>
                <a:ea typeface="+mn-ea"/>
                <a:cs typeface="Calibri" panose="020F0502020204030204" pitchFamily="34" charset="0"/>
              </a:rPr>
              <a:t>:</a:t>
            </a:r>
            <a:endParaRPr lang="en-US" sz="2800" kern="1200" baseline="0" dirty="0" smtClean="0">
              <a:solidFill>
                <a:schemeClr val="bg1">
                  <a:lumMod val="50000"/>
                </a:schemeClr>
              </a:solidFill>
              <a:latin typeface="Calibri" pitchFamily="34" charset="0"/>
              <a:ea typeface="+mn-ea"/>
              <a:cs typeface="Calibri" panose="020F0502020204030204" pitchFamily="34" charset="0"/>
            </a:endParaRPr>
          </a:p>
          <a:p>
            <a:pPr marL="0" marR="0" lvl="0" indent="0" algn="ctr" defTabSz="3686861" rtl="0" eaLnBrk="1" fontAlgn="auto" latinLnBrk="0" hangingPunct="1">
              <a:lnSpc>
                <a:spcPct val="100000"/>
              </a:lnSpc>
              <a:spcBef>
                <a:spcPts val="0"/>
              </a:spcBef>
              <a:spcAft>
                <a:spcPts val="0"/>
              </a:spcAft>
              <a:buClrTx/>
              <a:buSzTx/>
              <a:buFontTx/>
              <a:buNone/>
              <a:tabLst/>
              <a:defRPr/>
            </a:pPr>
            <a:r>
              <a:rPr lang="en-US" sz="2800" kern="1200" baseline="0" dirty="0" smtClean="0">
                <a:solidFill>
                  <a:schemeClr val="bg1">
                    <a:lumMod val="50000"/>
                  </a:schemeClr>
                </a:solidFill>
                <a:latin typeface="Calibri" pitchFamily="34" charset="0"/>
                <a:ea typeface="+mn-ea"/>
                <a:cs typeface="Calibri" panose="020F0502020204030204" pitchFamily="34" charset="0"/>
              </a:rPr>
              <a:t>Email: </a:t>
            </a:r>
            <a:r>
              <a:rPr lang="pt-BR" sz="2800" kern="1200" baseline="0" dirty="0" smtClean="0">
                <a:solidFill>
                  <a:schemeClr val="bg1">
                    <a:lumMod val="50000"/>
                  </a:schemeClr>
                </a:solidFill>
                <a:latin typeface="Calibri" pitchFamily="34" charset="0"/>
                <a:ea typeface="+mn-ea"/>
                <a:cs typeface="Calibri" panose="020F0502020204030204" pitchFamily="34" charset="0"/>
                <a:hlinkClick r:id="rId2"/>
              </a:rPr>
              <a:t>7sima.cuba@gmail.com</a:t>
            </a:r>
            <a:endParaRPr lang="pt-BR" sz="2800" kern="1200" baseline="0" dirty="0" smtClean="0">
              <a:solidFill>
                <a:schemeClr val="bg1">
                  <a:lumMod val="50000"/>
                </a:schemeClr>
              </a:solidFill>
              <a:latin typeface="Calibri" pitchFamily="34" charset="0"/>
              <a:ea typeface="+mn-ea"/>
              <a:cs typeface="Calibri" panose="020F0502020204030204" pitchFamily="34" charset="0"/>
            </a:endParaRPr>
          </a:p>
          <a:p>
            <a:pPr lvl="0" algn="ctr">
              <a:spcBef>
                <a:spcPts val="0"/>
              </a:spcBef>
              <a:spcAft>
                <a:spcPts val="0"/>
              </a:spcAft>
            </a:pPr>
            <a:endParaRPr lang="en-US" sz="24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2400" dirty="0">
                <a:solidFill>
                  <a:schemeClr val="bg1">
                    <a:lumMod val="50000"/>
                  </a:schemeClr>
                </a:solidFill>
                <a:latin typeface="Calibri" pitchFamily="34" charset="0"/>
                <a:cs typeface="Calibri" panose="020F0502020204030204" pitchFamily="34" charset="0"/>
              </a:rPr>
              <a:t/>
            </a:r>
            <a:br>
              <a:rPr lang="en-US" sz="2400" dirty="0">
                <a:solidFill>
                  <a:schemeClr val="bg1">
                    <a:lumMod val="50000"/>
                  </a:schemeClr>
                </a:solidFill>
                <a:latin typeface="Calibri" pitchFamily="34" charset="0"/>
                <a:cs typeface="Calibri" panose="020F0502020204030204" pitchFamily="34" charset="0"/>
              </a:rPr>
            </a:br>
            <a:r>
              <a:rPr lang="en-US" sz="2400" dirty="0">
                <a:solidFill>
                  <a:schemeClr val="bg1">
                    <a:lumMod val="50000"/>
                  </a:schemeClr>
                </a:solidFill>
                <a:latin typeface="Calibri" pitchFamily="34" charset="0"/>
                <a:cs typeface="Calibri" panose="020F0502020204030204" pitchFamily="34" charset="0"/>
              </a:rPr>
              <a:t>[This sidebar area does not print.]</a:t>
            </a:r>
          </a:p>
        </p:txBody>
      </p:sp>
    </p:spTree>
    <p:extLst>
      <p:ext uri="{BB962C8B-B14F-4D97-AF65-F5344CB8AC3E}">
        <p14:creationId xmlns:p14="http://schemas.microsoft.com/office/powerpoint/2010/main" val="33706837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21697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7772399" y="457200"/>
            <a:ext cx="32918400" cy="182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43" dirty="0"/>
          </a:p>
        </p:txBody>
      </p:sp>
      <p:sp>
        <p:nvSpPr>
          <p:cNvPr id="9" name="Rectangle 8"/>
          <p:cNvSpPr/>
          <p:nvPr userDrawn="1"/>
        </p:nvSpPr>
        <p:spPr>
          <a:xfrm>
            <a:off x="457200" y="457200"/>
            <a:ext cx="6858000" cy="18288000"/>
          </a:xfrm>
          <a:prstGeom prst="rect">
            <a:avLst/>
          </a:prstGeom>
          <a:gradFill>
            <a:gsLst>
              <a:gs pos="4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343"/>
          </a:p>
        </p:txBody>
      </p:sp>
      <p:sp>
        <p:nvSpPr>
          <p:cNvPr id="4" name="CuadroTexto 3"/>
          <p:cNvSpPr txBox="1"/>
          <p:nvPr userDrawn="1"/>
        </p:nvSpPr>
        <p:spPr>
          <a:xfrm>
            <a:off x="36347400" y="18745200"/>
            <a:ext cx="4114792" cy="400110"/>
          </a:xfrm>
          <a:prstGeom prst="rect">
            <a:avLst/>
          </a:prstGeom>
          <a:noFill/>
        </p:spPr>
        <p:txBody>
          <a:bodyPr wrap="square" rtlCol="0">
            <a:spAutoFit/>
          </a:bodyPr>
          <a:lstStyle/>
          <a:p>
            <a:r>
              <a:rPr lang="en-US" sz="2000" dirty="0" smtClean="0"/>
              <a:t>Poster</a:t>
            </a:r>
            <a:r>
              <a:rPr lang="en-US" sz="2000" baseline="0" dirty="0" smtClean="0"/>
              <a:t> template by SIMA 2023</a:t>
            </a:r>
            <a:endParaRPr lang="es-ES" sz="2000" dirty="0"/>
          </a:p>
        </p:txBody>
      </p:sp>
      <p:pic>
        <p:nvPicPr>
          <p:cNvPr id="2" name="Imagen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4407" y="1372082"/>
            <a:ext cx="5859349" cy="2361236"/>
          </a:xfrm>
          <a:prstGeom prst="rect">
            <a:avLst/>
          </a:prstGeom>
        </p:spPr>
      </p:pic>
    </p:spTree>
    <p:extLst>
      <p:ext uri="{BB962C8B-B14F-4D97-AF65-F5344CB8AC3E}">
        <p14:creationId xmlns:p14="http://schemas.microsoft.com/office/powerpoint/2010/main" val="3051980221"/>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2194731" rtl="0" eaLnBrk="1" latinLnBrk="0" hangingPunct="1">
        <a:spcBef>
          <a:spcPct val="0"/>
        </a:spcBef>
        <a:buNone/>
        <a:defRPr sz="10548" kern="1200">
          <a:solidFill>
            <a:schemeClr val="tx1"/>
          </a:solidFill>
          <a:latin typeface="+mj-lt"/>
          <a:ea typeface="+mj-ea"/>
          <a:cs typeface="+mj-cs"/>
        </a:defRPr>
      </a:lvl1pPr>
    </p:titleStyle>
    <p:bodyStyle>
      <a:lvl1pPr marL="823025" indent="-823025" algn="l" defTabSz="2194731" rtl="0" eaLnBrk="1" latinLnBrk="0" hangingPunct="1">
        <a:spcBef>
          <a:spcPct val="20000"/>
        </a:spcBef>
        <a:buFont typeface="Arial" panose="020B0604020202020204" pitchFamily="34" charset="0"/>
        <a:buChar char="•"/>
        <a:defRPr sz="7685" kern="1200">
          <a:solidFill>
            <a:schemeClr val="tx1"/>
          </a:solidFill>
          <a:latin typeface="+mn-lt"/>
          <a:ea typeface="+mn-ea"/>
          <a:cs typeface="+mn-cs"/>
        </a:defRPr>
      </a:lvl1pPr>
      <a:lvl2pPr marL="1783220" indent="-685854" algn="l" defTabSz="2194731" rtl="0" eaLnBrk="1" latinLnBrk="0" hangingPunct="1">
        <a:spcBef>
          <a:spcPct val="20000"/>
        </a:spcBef>
        <a:buFont typeface="Arial" panose="020B0604020202020204" pitchFamily="34" charset="0"/>
        <a:buChar char="–"/>
        <a:defRPr sz="6730" kern="1200">
          <a:solidFill>
            <a:schemeClr val="tx1"/>
          </a:solidFill>
          <a:latin typeface="+mn-lt"/>
          <a:ea typeface="+mn-ea"/>
          <a:cs typeface="+mn-cs"/>
        </a:defRPr>
      </a:lvl2pPr>
      <a:lvl3pPr marL="2743414" indent="-548683" algn="l" defTabSz="2194731" rtl="0" eaLnBrk="1" latinLnBrk="0" hangingPunct="1">
        <a:spcBef>
          <a:spcPct val="20000"/>
        </a:spcBef>
        <a:buFont typeface="Arial" panose="020B0604020202020204" pitchFamily="34" charset="0"/>
        <a:buChar char="•"/>
        <a:defRPr sz="5775" kern="1200">
          <a:solidFill>
            <a:schemeClr val="tx1"/>
          </a:solidFill>
          <a:latin typeface="+mn-lt"/>
          <a:ea typeface="+mn-ea"/>
          <a:cs typeface="+mn-cs"/>
        </a:defRPr>
      </a:lvl3pPr>
      <a:lvl4pPr marL="3840779"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4pPr>
      <a:lvl5pPr marL="4938145"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5pPr>
      <a:lvl6pPr marL="6035510"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6pPr>
      <a:lvl7pPr marL="7132876"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7pPr>
      <a:lvl8pPr marL="8230242"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8pPr>
      <a:lvl9pPr marL="9327608" indent="-548683" algn="l" defTabSz="2194731" rtl="0" eaLnBrk="1" latinLnBrk="0" hangingPunct="1">
        <a:spcBef>
          <a:spcPct val="20000"/>
        </a:spcBef>
        <a:buFont typeface="Arial" panose="020B0604020202020204" pitchFamily="34" charset="0"/>
        <a:buChar char="•"/>
        <a:defRPr sz="4821" kern="1200">
          <a:solidFill>
            <a:schemeClr val="tx1"/>
          </a:solidFill>
          <a:latin typeface="+mn-lt"/>
          <a:ea typeface="+mn-ea"/>
          <a:cs typeface="+mn-cs"/>
        </a:defRPr>
      </a:lvl9pPr>
    </p:bodyStyle>
    <p:otherStyle>
      <a:defPPr>
        <a:defRPr lang="en-US"/>
      </a:defPPr>
      <a:lvl1pPr marL="0" algn="l" defTabSz="2194731" rtl="0" eaLnBrk="1" latinLnBrk="0" hangingPunct="1">
        <a:defRPr sz="4343" kern="1200">
          <a:solidFill>
            <a:schemeClr val="tx1"/>
          </a:solidFill>
          <a:latin typeface="+mn-lt"/>
          <a:ea typeface="+mn-ea"/>
          <a:cs typeface="+mn-cs"/>
        </a:defRPr>
      </a:lvl1pPr>
      <a:lvl2pPr marL="1097366" algn="l" defTabSz="2194731" rtl="0" eaLnBrk="1" latinLnBrk="0" hangingPunct="1">
        <a:defRPr sz="4343" kern="1200">
          <a:solidFill>
            <a:schemeClr val="tx1"/>
          </a:solidFill>
          <a:latin typeface="+mn-lt"/>
          <a:ea typeface="+mn-ea"/>
          <a:cs typeface="+mn-cs"/>
        </a:defRPr>
      </a:lvl2pPr>
      <a:lvl3pPr marL="2194731" algn="l" defTabSz="2194731" rtl="0" eaLnBrk="1" latinLnBrk="0" hangingPunct="1">
        <a:defRPr sz="4343" kern="1200">
          <a:solidFill>
            <a:schemeClr val="tx1"/>
          </a:solidFill>
          <a:latin typeface="+mn-lt"/>
          <a:ea typeface="+mn-ea"/>
          <a:cs typeface="+mn-cs"/>
        </a:defRPr>
      </a:lvl3pPr>
      <a:lvl4pPr marL="3292098" algn="l" defTabSz="2194731" rtl="0" eaLnBrk="1" latinLnBrk="0" hangingPunct="1">
        <a:defRPr sz="4343" kern="1200">
          <a:solidFill>
            <a:schemeClr val="tx1"/>
          </a:solidFill>
          <a:latin typeface="+mn-lt"/>
          <a:ea typeface="+mn-ea"/>
          <a:cs typeface="+mn-cs"/>
        </a:defRPr>
      </a:lvl4pPr>
      <a:lvl5pPr marL="4389463" algn="l" defTabSz="2194731" rtl="0" eaLnBrk="1" latinLnBrk="0" hangingPunct="1">
        <a:defRPr sz="4343" kern="1200">
          <a:solidFill>
            <a:schemeClr val="tx1"/>
          </a:solidFill>
          <a:latin typeface="+mn-lt"/>
          <a:ea typeface="+mn-ea"/>
          <a:cs typeface="+mn-cs"/>
        </a:defRPr>
      </a:lvl5pPr>
      <a:lvl6pPr marL="5486828" algn="l" defTabSz="2194731" rtl="0" eaLnBrk="1" latinLnBrk="0" hangingPunct="1">
        <a:defRPr sz="4343" kern="1200">
          <a:solidFill>
            <a:schemeClr val="tx1"/>
          </a:solidFill>
          <a:latin typeface="+mn-lt"/>
          <a:ea typeface="+mn-ea"/>
          <a:cs typeface="+mn-cs"/>
        </a:defRPr>
      </a:lvl6pPr>
      <a:lvl7pPr marL="6584194" algn="l" defTabSz="2194731" rtl="0" eaLnBrk="1" latinLnBrk="0" hangingPunct="1">
        <a:defRPr sz="4343" kern="1200">
          <a:solidFill>
            <a:schemeClr val="tx1"/>
          </a:solidFill>
          <a:latin typeface="+mn-lt"/>
          <a:ea typeface="+mn-ea"/>
          <a:cs typeface="+mn-cs"/>
        </a:defRPr>
      </a:lvl7pPr>
      <a:lvl8pPr marL="7681559" algn="l" defTabSz="2194731" rtl="0" eaLnBrk="1" latinLnBrk="0" hangingPunct="1">
        <a:defRPr sz="4343" kern="1200">
          <a:solidFill>
            <a:schemeClr val="tx1"/>
          </a:solidFill>
          <a:latin typeface="+mn-lt"/>
          <a:ea typeface="+mn-ea"/>
          <a:cs typeface="+mn-cs"/>
        </a:defRPr>
      </a:lvl8pPr>
      <a:lvl9pPr marL="8778924" algn="l" defTabSz="2194731" rtl="0" eaLnBrk="1" latinLnBrk="0" hangingPunct="1">
        <a:defRPr sz="43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000">
              <a:schemeClr val="accent1">
                <a:lumMod val="45000"/>
                <a:lumOff val="55000"/>
              </a:schemeClr>
            </a:gs>
            <a:gs pos="7000">
              <a:schemeClr val="accent1">
                <a:lumMod val="45000"/>
                <a:lumOff val="55000"/>
              </a:schemeClr>
            </a:gs>
            <a:gs pos="100000">
              <a:srgbClr val="C6D6EA"/>
            </a:gs>
            <a:gs pos="100000">
              <a:schemeClr val="accent1">
                <a:lumMod val="20000"/>
                <a:lumOff val="80000"/>
              </a:schemeClr>
            </a:gs>
          </a:gsLst>
          <a:lin ang="5400000" scaled="1"/>
        </a:gradFill>
        <a:effectLst/>
      </p:bgPr>
    </p:bg>
    <p:spTree>
      <p:nvGrpSpPr>
        <p:cNvPr id="1" name=""/>
        <p:cNvGrpSpPr/>
        <p:nvPr/>
      </p:nvGrpSpPr>
      <p:grpSpPr>
        <a:xfrm>
          <a:off x="0" y="0"/>
          <a:ext cx="0" cy="0"/>
          <a:chOff x="0" y="0"/>
          <a:chExt cx="0" cy="0"/>
        </a:xfrm>
      </p:grpSpPr>
      <p:sp>
        <p:nvSpPr>
          <p:cNvPr id="56" name="Text Box 82"/>
          <p:cNvSpPr txBox="1">
            <a:spLocks noChangeArrowheads="1"/>
          </p:cNvSpPr>
          <p:nvPr/>
        </p:nvSpPr>
        <p:spPr bwMode="auto">
          <a:xfrm>
            <a:off x="8229600" y="91440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Calibri" pitchFamily="34" charset="0"/>
              </a:rPr>
              <a:t>INTRODUCTION</a:t>
            </a:r>
          </a:p>
        </p:txBody>
      </p:sp>
      <p:sp>
        <p:nvSpPr>
          <p:cNvPr id="61" name="Text Box 83"/>
          <p:cNvSpPr txBox="1">
            <a:spLocks noChangeArrowheads="1"/>
          </p:cNvSpPr>
          <p:nvPr/>
        </p:nvSpPr>
        <p:spPr bwMode="auto">
          <a:xfrm>
            <a:off x="8229600" y="9989820"/>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s-ES" sz="4000" b="1" dirty="0" smtClean="0">
                <a:solidFill>
                  <a:schemeClr val="accent1">
                    <a:lumMod val="50000"/>
                  </a:schemeClr>
                </a:solidFill>
                <a:latin typeface="Calibri" pitchFamily="34" charset="0"/>
              </a:rPr>
              <a:t>MATERIALS AND METHODS </a:t>
            </a:r>
            <a:endParaRPr lang="en-US" sz="4000" b="1" dirty="0">
              <a:solidFill>
                <a:schemeClr val="accent1">
                  <a:lumMod val="50000"/>
                </a:schemeClr>
              </a:solidFill>
              <a:latin typeface="Calibri" pitchFamily="34" charset="0"/>
            </a:endParaRPr>
          </a:p>
        </p:txBody>
      </p:sp>
      <p:sp>
        <p:nvSpPr>
          <p:cNvPr id="62" name="Text Box 85"/>
          <p:cNvSpPr txBox="1">
            <a:spLocks noChangeArrowheads="1"/>
          </p:cNvSpPr>
          <p:nvPr/>
        </p:nvSpPr>
        <p:spPr bwMode="auto">
          <a:xfrm>
            <a:off x="32004000" y="1037159"/>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Lato" panose="020F0502020204030203" pitchFamily="34" charset="0"/>
                <a:ea typeface="Lato" panose="020F0502020204030203" pitchFamily="34" charset="0"/>
                <a:cs typeface="Lato" panose="020F0502020204030203" pitchFamily="34" charset="0"/>
              </a:rPr>
              <a:t>CONCLUSIONS</a:t>
            </a:r>
          </a:p>
        </p:txBody>
      </p:sp>
      <p:sp>
        <p:nvSpPr>
          <p:cNvPr id="64" name="Text Box 87"/>
          <p:cNvSpPr txBox="1">
            <a:spLocks noChangeArrowheads="1"/>
          </p:cNvSpPr>
          <p:nvPr/>
        </p:nvSpPr>
        <p:spPr bwMode="auto">
          <a:xfrm>
            <a:off x="17145000" y="914400"/>
            <a:ext cx="141732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Lato" panose="020F0502020204030203" pitchFamily="34" charset="0"/>
                <a:ea typeface="Lato" panose="020F0502020204030203" pitchFamily="34" charset="0"/>
                <a:cs typeface="Lato" panose="020F0502020204030203" pitchFamily="34" charset="0"/>
              </a:rPr>
              <a:t>RESULTS</a:t>
            </a:r>
          </a:p>
        </p:txBody>
      </p:sp>
      <p:sp>
        <p:nvSpPr>
          <p:cNvPr id="65" name="Text Box 88"/>
          <p:cNvSpPr txBox="1">
            <a:spLocks noChangeArrowheads="1"/>
          </p:cNvSpPr>
          <p:nvPr/>
        </p:nvSpPr>
        <p:spPr bwMode="auto">
          <a:xfrm>
            <a:off x="32004000" y="9360741"/>
            <a:ext cx="8229600" cy="731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28600" tIns="228600" rIns="228600" bIns="228600" anchor="ctr" anchorCtr="1"/>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4000" b="1" dirty="0">
                <a:solidFill>
                  <a:schemeClr val="accent1">
                    <a:lumMod val="50000"/>
                  </a:schemeClr>
                </a:solidFill>
                <a:latin typeface="Lato" panose="020F0502020204030203" pitchFamily="34" charset="0"/>
                <a:ea typeface="Lato" panose="020F0502020204030203" pitchFamily="34" charset="0"/>
                <a:cs typeface="Lato" panose="020F0502020204030203" pitchFamily="34" charset="0"/>
              </a:rPr>
              <a:t>REFERENCES</a:t>
            </a:r>
          </a:p>
        </p:txBody>
      </p:sp>
      <p:sp>
        <p:nvSpPr>
          <p:cNvPr id="77" name="Text Box 148"/>
          <p:cNvSpPr txBox="1">
            <a:spLocks noChangeArrowheads="1"/>
          </p:cNvSpPr>
          <p:nvPr/>
        </p:nvSpPr>
        <p:spPr bwMode="auto">
          <a:xfrm>
            <a:off x="8229600" y="10721340"/>
            <a:ext cx="8229600" cy="4985980"/>
          </a:xfrm>
          <a:prstGeom prst="rect">
            <a:avLst/>
          </a:prstGeom>
          <a:noFill/>
          <a:ln>
            <a:noFill/>
          </a:ln>
          <a:effectLst/>
        </p:spPr>
        <p:txBody>
          <a:bodyPr lIns="91440" tIns="91440" rIns="91440" bIns="91440">
            <a:spAutoFit/>
          </a:bodyPr>
          <a:lstStyle/>
          <a:p>
            <a:r>
              <a:rPr lang="es-ES" sz="2400" dirty="0" err="1">
                <a:latin typeface="Lato" panose="020F0502020204030203" pitchFamily="34" charset="0"/>
                <a:ea typeface="Lato" panose="020F0502020204030203" pitchFamily="34" charset="0"/>
                <a:cs typeface="Lato" panose="020F0502020204030203" pitchFamily="34" charset="0"/>
              </a:rPr>
              <a: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here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insert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Methods</a:t>
            </a:r>
            <a:r>
              <a:rPr lang="es-ES" sz="2400" dirty="0">
                <a:latin typeface="Lato" panose="020F0502020204030203" pitchFamily="34" charset="0"/>
                <a:ea typeface="Lato" panose="020F0502020204030203" pitchFamily="34" charset="0"/>
                <a:cs typeface="Lato" panose="020F0502020204030203" pitchFamily="34" charset="0"/>
              </a:rPr>
              <a:t> and </a:t>
            </a:r>
            <a:r>
              <a:rPr lang="es-ES" sz="2400" dirty="0" err="1">
                <a:latin typeface="Lato" panose="020F0502020204030203" pitchFamily="34" charset="0"/>
                <a:ea typeface="Lato" panose="020F0502020204030203" pitchFamily="34" charset="0"/>
                <a:cs typeface="Lato" panose="020F0502020204030203" pitchFamily="34" charset="0"/>
              </a:rPr>
              <a:t>Materials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Write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down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copy</a:t>
            </a:r>
            <a:r>
              <a:rPr lang="es-ES" sz="2400" dirty="0">
                <a:latin typeface="Lato" panose="020F0502020204030203" pitchFamily="34" charset="0"/>
                <a:ea typeface="Lato" panose="020F0502020204030203" pitchFamily="34" charset="0"/>
                <a:cs typeface="Lato" panose="020F0502020204030203" pitchFamily="34" charset="0"/>
              </a:rPr>
              <a:t> and paste </a:t>
            </a:r>
            <a:r>
              <a:rPr lang="es-ES" sz="2400" dirty="0" err="1">
                <a:latin typeface="Lato" panose="020F0502020204030203" pitchFamily="34" charset="0"/>
                <a:ea typeface="Lato" panose="020F0502020204030203" pitchFamily="34" charset="0"/>
                <a:cs typeface="Lato" panose="020F0502020204030203" pitchFamily="34" charset="0"/>
              </a:rPr>
              <a:t>from</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Word </a:t>
            </a:r>
            <a:r>
              <a:rPr lang="es-ES" sz="2400" dirty="0" err="1">
                <a:latin typeface="Lato" panose="020F0502020204030203" pitchFamily="34" charset="0"/>
                <a:ea typeface="Lato" panose="020F0502020204030203" pitchFamily="34" charset="0"/>
                <a:cs typeface="Lato" panose="020F0502020204030203" pitchFamily="34" charset="0"/>
              </a:rPr>
              <a:t>document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other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source</a:t>
            </a:r>
            <a:r>
              <a:rPr lang="es-ES" sz="2400" dirty="0">
                <a:latin typeface="Lato" panose="020F0502020204030203" pitchFamily="34" charset="0"/>
                <a:ea typeface="Lato" panose="020F0502020204030203" pitchFamily="34" charset="0"/>
                <a:cs typeface="Lato" panose="020F0502020204030203" pitchFamily="34" charset="0"/>
              </a:rPr>
              <a:t>. </a:t>
            </a:r>
            <a:endParaRPr lang="es-ES" sz="2400" dirty="0" smtClean="0">
              <a:latin typeface="Lato" panose="020F0502020204030203" pitchFamily="34" charset="0"/>
              <a:ea typeface="Lato" panose="020F0502020204030203" pitchFamily="34" charset="0"/>
              <a:cs typeface="Lato" panose="020F0502020204030203" pitchFamily="34" charset="0"/>
            </a:endParaRPr>
          </a:p>
          <a:p>
            <a:endParaRPr lang="es-ES" sz="2400" dirty="0">
              <a:latin typeface="Lato" panose="020F0502020204030203" pitchFamily="34" charset="0"/>
              <a:ea typeface="Lato" panose="020F0502020204030203" pitchFamily="34" charset="0"/>
              <a:cs typeface="Lato" panose="020F0502020204030203" pitchFamily="34" charset="0"/>
            </a:endParaRPr>
          </a:p>
          <a:p>
            <a:r>
              <a:rPr lang="es-ES" sz="2400" dirty="0" err="1" smtClean="0">
                <a:latin typeface="Lato" panose="020F0502020204030203" pitchFamily="34" charset="0"/>
                <a:ea typeface="Lato" panose="020F0502020204030203" pitchFamily="34" charset="0"/>
                <a:cs typeface="Lato" panose="020F0502020204030203" pitchFamily="34" charset="0"/>
              </a:rPr>
              <a:t>This</a:t>
            </a:r>
            <a:r>
              <a:rPr lang="es-ES" sz="2400" dirty="0" smtClean="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will</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automatically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disable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feature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right-click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inside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box and </a:t>
            </a:r>
            <a:r>
              <a:rPr lang="es-ES" sz="2400" dirty="0" err="1">
                <a:latin typeface="Lato" panose="020F0502020204030203" pitchFamily="34" charset="0"/>
                <a:ea typeface="Lato" panose="020F0502020204030203" pitchFamily="34" charset="0"/>
                <a:cs typeface="Lato" panose="020F0502020204030203" pitchFamily="34" charset="0"/>
              </a:rPr>
              <a:t>go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Format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Shape</a:t>
            </a:r>
            <a:r>
              <a:rPr lang="es-ES" sz="2400" dirty="0">
                <a:latin typeface="Lato" panose="020F0502020204030203" pitchFamily="34" charset="0"/>
                <a:ea typeface="Lato" panose="020F0502020204030203" pitchFamily="34" charset="0"/>
                <a:cs typeface="Lato" panose="020F0502020204030203" pitchFamily="34" charset="0"/>
              </a:rPr>
              <a:t>, Text Box, </a:t>
            </a:r>
            <a:r>
              <a:rPr lang="es-ES" sz="2400" dirty="0" err="1">
                <a:latin typeface="Lato" panose="020F0502020204030203" pitchFamily="34" charset="0"/>
                <a:ea typeface="Lato" panose="020F0502020204030203" pitchFamily="34" charset="0"/>
                <a:cs typeface="Lato" panose="020F0502020204030203" pitchFamily="34" charset="0"/>
              </a:rPr>
              <a:t>AutoFit</a:t>
            </a:r>
            <a:r>
              <a:rPr lang="es-ES" sz="2400" dirty="0">
                <a:latin typeface="Lato" panose="020F0502020204030203" pitchFamily="34" charset="0"/>
                <a:ea typeface="Lato" panose="020F0502020204030203" pitchFamily="34" charset="0"/>
                <a:cs typeface="Lato" panose="020F0502020204030203" pitchFamily="34" charset="0"/>
              </a:rPr>
              <a:t> and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AutoFit</a:t>
            </a:r>
            <a:r>
              <a:rPr lang="es-ES" sz="2400" dirty="0">
                <a:latin typeface="Lato" panose="020F0502020204030203" pitchFamily="34" charset="0"/>
                <a:ea typeface="Lato" panose="020F0502020204030203" pitchFamily="34" charset="0"/>
                <a:cs typeface="Lato" panose="020F0502020204030203" pitchFamily="34" charset="0"/>
              </a:rPr>
              <a:t>" radio </a:t>
            </a:r>
            <a:r>
              <a:rPr lang="es-ES" sz="2400" dirty="0" err="1">
                <a:latin typeface="Lato" panose="020F0502020204030203" pitchFamily="34" charset="0"/>
                <a:ea typeface="Lato" panose="020F0502020204030203" pitchFamily="34" charset="0"/>
                <a:cs typeface="Lato" panose="020F0502020204030203" pitchFamily="34" charset="0"/>
              </a:rPr>
              <a:t>button</a:t>
            </a:r>
            <a:r>
              <a:rPr lang="es-ES" sz="2400" dirty="0">
                <a:latin typeface="Lato" panose="020F0502020204030203" pitchFamily="34" charset="0"/>
                <a:ea typeface="Lato" panose="020F0502020204030203" pitchFamily="34" charset="0"/>
                <a:cs typeface="Lato" panose="020F0502020204030203" pitchFamily="34" charset="0"/>
              </a:rPr>
              <a:t>. </a:t>
            </a:r>
            <a:endParaRPr lang="es-ES" sz="2400" dirty="0" smtClean="0">
              <a:latin typeface="Lato" panose="020F0502020204030203" pitchFamily="34" charset="0"/>
              <a:ea typeface="Lato" panose="020F0502020204030203" pitchFamily="34" charset="0"/>
              <a:cs typeface="Lato" panose="020F0502020204030203" pitchFamily="34" charset="0"/>
            </a:endParaRPr>
          </a:p>
          <a:p>
            <a:endParaRPr lang="es-ES" sz="2400" dirty="0">
              <a:latin typeface="Lato" panose="020F0502020204030203" pitchFamily="34" charset="0"/>
              <a:ea typeface="Lato" panose="020F0502020204030203" pitchFamily="34" charset="0"/>
              <a:cs typeface="Lato" panose="020F0502020204030203" pitchFamily="34" charset="0"/>
            </a:endParaRPr>
          </a:p>
          <a:p>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change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style</a:t>
            </a:r>
            <a:r>
              <a:rPr lang="es-ES" sz="2400" dirty="0">
                <a:latin typeface="Lato" panose="020F0502020204030203" pitchFamily="34" charset="0"/>
                <a:ea typeface="Lato" panose="020F0502020204030203" pitchFamily="34" charset="0"/>
                <a:cs typeface="Lato" panose="020F0502020204030203" pitchFamily="34" charset="0"/>
              </a:rPr>
              <a:t> of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border</a:t>
            </a:r>
            <a:r>
              <a:rPr lang="es-ES" sz="2400" dirty="0">
                <a:latin typeface="Lato" panose="020F0502020204030203" pitchFamily="34" charset="0"/>
                <a:ea typeface="Lato" panose="020F0502020204030203" pitchFamily="34" charset="0"/>
                <a:cs typeface="Lato" panose="020F0502020204030203" pitchFamily="34" charset="0"/>
              </a:rPr>
              <a:t> once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highlight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entire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then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 </a:t>
            </a:r>
            <a:r>
              <a:rPr lang="es-ES" sz="2400" dirty="0" err="1">
                <a:latin typeface="Lato" panose="020F0502020204030203" pitchFamily="34" charset="0"/>
                <a:ea typeface="Lato" panose="020F0502020204030203" pitchFamily="34" charset="0"/>
                <a:cs typeface="Lato" panose="020F0502020204030203" pitchFamily="34" charset="0"/>
              </a:rPr>
              <a:t>different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works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best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Lato 24pt and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easily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read</a:t>
            </a:r>
            <a:r>
              <a:rPr lang="es-ES" sz="2400" dirty="0">
                <a:latin typeface="Lato" panose="020F0502020204030203" pitchFamily="34" charset="0"/>
                <a:ea typeface="Lato" panose="020F0502020204030203" pitchFamily="34" charset="0"/>
                <a:cs typeface="Lato" panose="020F0502020204030203" pitchFamily="34" charset="0"/>
              </a:rPr>
              <a:t> up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6 </a:t>
            </a:r>
            <a:r>
              <a:rPr lang="es-ES" sz="2400" dirty="0" err="1">
                <a:latin typeface="Lato" panose="020F0502020204030203" pitchFamily="34" charset="0"/>
                <a:ea typeface="Lato" panose="020F0502020204030203" pitchFamily="34" charset="0"/>
                <a:cs typeface="Lato" panose="020F0502020204030203" pitchFamily="34" charset="0"/>
              </a:rPr>
              <a:t>feet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away</a:t>
            </a:r>
            <a:r>
              <a:rPr lang="es-ES" sz="2400" dirty="0">
                <a:latin typeface="Lato" panose="020F0502020204030203" pitchFamily="34" charset="0"/>
                <a:ea typeface="Lato" panose="020F0502020204030203" pitchFamily="34" charset="0"/>
                <a:cs typeface="Lato" panose="020F0502020204030203" pitchFamily="34" charset="0"/>
              </a:rPr>
              <a:t>.</a:t>
            </a:r>
          </a:p>
        </p:txBody>
      </p:sp>
      <p:sp>
        <p:nvSpPr>
          <p:cNvPr id="78" name="Text Box 149"/>
          <p:cNvSpPr txBox="1">
            <a:spLocks noChangeArrowheads="1"/>
          </p:cNvSpPr>
          <p:nvPr/>
        </p:nvSpPr>
        <p:spPr bwMode="auto">
          <a:xfrm>
            <a:off x="32004000" y="1722959"/>
            <a:ext cx="8229600" cy="4616648"/>
          </a:xfrm>
          <a:prstGeom prst="rect">
            <a:avLst/>
          </a:prstGeom>
          <a:noFill/>
          <a:ln>
            <a:noFill/>
          </a:ln>
          <a:effectLst/>
        </p:spPr>
        <p:txBody>
          <a:bodyPr lIns="91440" tIns="91440" rIns="91440" bIns="91440">
            <a:spAutoFit/>
          </a:bodyPr>
          <a:lstStyle/>
          <a:p>
            <a:pPr eaLnBrk="1" hangingPunct="1"/>
            <a:r>
              <a:rPr lang="en-US" sz="2400" dirty="0">
                <a:latin typeface="Lato" panose="020F0502020204030203" pitchFamily="34" charset="0"/>
                <a:ea typeface="Lato" panose="020F0502020204030203" pitchFamily="34" charset="0"/>
                <a:cs typeface="Lato" panose="020F0502020204030203" pitchFamily="34" charset="0"/>
              </a:rPr>
              <a:t>Click here to insert your Conclusions text. Type it in or copy and paste from your Word document or other source.</a:t>
            </a:r>
          </a:p>
          <a:p>
            <a:pPr eaLnBrk="1" hangingPunct="1"/>
            <a:endParaRPr lang="en-US" sz="2400" dirty="0">
              <a:latin typeface="Lato" panose="020F0502020204030203" pitchFamily="34" charset="0"/>
              <a:ea typeface="Lato" panose="020F0502020204030203" pitchFamily="34" charset="0"/>
              <a:cs typeface="Lato" panose="020F0502020204030203" pitchFamily="34" charset="0"/>
            </a:endParaRPr>
          </a:p>
          <a:p>
            <a:pPr eaLnBrk="1" hangingPunct="1"/>
            <a:r>
              <a:rPr lang="en-US" sz="2400" dirty="0">
                <a:latin typeface="Lato" panose="020F0502020204030203" pitchFamily="34" charset="0"/>
                <a:ea typeface="Lato" panose="020F0502020204030203" pitchFamily="34" charset="0"/>
                <a:cs typeface="Lato" panose="020F0502020204030203" pitchFamily="34" charset="0"/>
              </a:rPr>
              <a:t>This text box will automatically re-size to your text. To turn off that feature, right click inside this box and go to </a:t>
            </a:r>
            <a:r>
              <a:rPr lang="en-US" sz="2400" b="1" dirty="0">
                <a:latin typeface="Lato" panose="020F0502020204030203" pitchFamily="34" charset="0"/>
                <a:ea typeface="Lato" panose="020F0502020204030203" pitchFamily="34" charset="0"/>
                <a:cs typeface="Lato" panose="020F0502020204030203" pitchFamily="34" charset="0"/>
              </a:rPr>
              <a:t>Format Shape, Text Box, Autofit</a:t>
            </a:r>
            <a:r>
              <a:rPr lang="en-US" sz="2400" dirty="0">
                <a:latin typeface="Lato" panose="020F0502020204030203" pitchFamily="34" charset="0"/>
                <a:ea typeface="Lato" panose="020F0502020204030203" pitchFamily="34" charset="0"/>
                <a:cs typeface="Lato" panose="020F0502020204030203" pitchFamily="34" charset="0"/>
              </a:rPr>
              <a:t>, and select the “Do Not Autofit” radio button.</a:t>
            </a:r>
          </a:p>
          <a:p>
            <a:pPr eaLnBrk="1" hangingPunct="1"/>
            <a:endParaRPr lang="en-US" sz="2400" dirty="0">
              <a:latin typeface="Lato" panose="020F0502020204030203" pitchFamily="34" charset="0"/>
              <a:ea typeface="Lato" panose="020F0502020204030203" pitchFamily="34" charset="0"/>
              <a:cs typeface="Lato" panose="020F0502020204030203" pitchFamily="34" charset="0"/>
            </a:endParaRPr>
          </a:p>
          <a:p>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change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style</a:t>
            </a:r>
            <a:r>
              <a:rPr lang="es-ES" sz="2400" dirty="0">
                <a:latin typeface="Lato" panose="020F0502020204030203" pitchFamily="34" charset="0"/>
                <a:ea typeface="Lato" panose="020F0502020204030203" pitchFamily="34" charset="0"/>
                <a:cs typeface="Lato" panose="020F0502020204030203" pitchFamily="34" charset="0"/>
              </a:rPr>
              <a:t> of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border</a:t>
            </a:r>
            <a:r>
              <a:rPr lang="es-ES" sz="2400" dirty="0">
                <a:latin typeface="Lato" panose="020F0502020204030203" pitchFamily="34" charset="0"/>
                <a:ea typeface="Lato" panose="020F0502020204030203" pitchFamily="34" charset="0"/>
                <a:cs typeface="Lato" panose="020F0502020204030203" pitchFamily="34" charset="0"/>
              </a:rPr>
              <a:t> once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highlight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entire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then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 </a:t>
            </a:r>
            <a:r>
              <a:rPr lang="es-ES" sz="2400" dirty="0" err="1">
                <a:latin typeface="Lato" panose="020F0502020204030203" pitchFamily="34" charset="0"/>
                <a:ea typeface="Lato" panose="020F0502020204030203" pitchFamily="34" charset="0"/>
                <a:cs typeface="Lato" panose="020F0502020204030203" pitchFamily="34" charset="0"/>
              </a:rPr>
              <a:t>different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works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best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Lato 24pt and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easily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read</a:t>
            </a:r>
            <a:r>
              <a:rPr lang="es-ES" sz="2400" dirty="0">
                <a:latin typeface="Lato" panose="020F0502020204030203" pitchFamily="34" charset="0"/>
                <a:ea typeface="Lato" panose="020F0502020204030203" pitchFamily="34" charset="0"/>
                <a:cs typeface="Lato" panose="020F0502020204030203" pitchFamily="34" charset="0"/>
              </a:rPr>
              <a:t> up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6 </a:t>
            </a:r>
            <a:r>
              <a:rPr lang="es-ES" sz="2400" dirty="0" err="1">
                <a:latin typeface="Lato" panose="020F0502020204030203" pitchFamily="34" charset="0"/>
                <a:ea typeface="Lato" panose="020F0502020204030203" pitchFamily="34" charset="0"/>
                <a:cs typeface="Lato" panose="020F0502020204030203" pitchFamily="34" charset="0"/>
              </a:rPr>
              <a:t>feet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away</a:t>
            </a:r>
            <a:r>
              <a:rPr lang="es-ES" sz="2400" dirty="0">
                <a:latin typeface="Lato" panose="020F0502020204030203" pitchFamily="34" charset="0"/>
                <a:ea typeface="Lato" panose="020F0502020204030203" pitchFamily="34" charset="0"/>
                <a:cs typeface="Lato" panose="020F0502020204030203" pitchFamily="34" charset="0"/>
              </a:rPr>
              <a:t>.</a:t>
            </a:r>
          </a:p>
        </p:txBody>
      </p:sp>
      <p:sp>
        <p:nvSpPr>
          <p:cNvPr id="79" name="Text Box 150"/>
          <p:cNvSpPr txBox="1">
            <a:spLocks noChangeArrowheads="1"/>
          </p:cNvSpPr>
          <p:nvPr/>
        </p:nvSpPr>
        <p:spPr bwMode="auto">
          <a:xfrm>
            <a:off x="8229600" y="2322076"/>
            <a:ext cx="8229600" cy="6093976"/>
          </a:xfrm>
          <a:prstGeom prst="rect">
            <a:avLst/>
          </a:prstGeom>
          <a:noFill/>
          <a:ln>
            <a:noFill/>
          </a:ln>
          <a:effectLst/>
        </p:spPr>
        <p:txBody>
          <a:bodyPr lIns="91440" tIns="91440" rIns="91440" bIns="91440">
            <a:spAutoFit/>
          </a:bodyPr>
          <a:lstStyle/>
          <a:p>
            <a:r>
              <a:rPr lang="en-US" sz="2400" dirty="0">
                <a:latin typeface="Lato" panose="020F0502020204030203" pitchFamily="34" charset="0"/>
                <a:ea typeface="Lato" panose="020F0502020204030203" pitchFamily="34" charset="0"/>
                <a:cs typeface="Lato" panose="020F0502020204030203" pitchFamily="34" charset="0"/>
              </a:rPr>
              <a:t>CNIC </a:t>
            </a:r>
            <a:r>
              <a:rPr lang="en-US" sz="2400" dirty="0" err="1" smtClean="0">
                <a:latin typeface="Lato" panose="020F0502020204030203" pitchFamily="34" charset="0"/>
                <a:ea typeface="Lato" panose="020F0502020204030203" pitchFamily="34" charset="0"/>
                <a:cs typeface="Lato" panose="020F0502020204030203" pitchFamily="34" charset="0"/>
              </a:rPr>
              <a:t>ProNat</a:t>
            </a:r>
            <a:r>
              <a:rPr lang="en-US" sz="2400" dirty="0" smtClean="0">
                <a:latin typeface="Lato" panose="020F0502020204030203" pitchFamily="34" charset="0"/>
                <a:ea typeface="Lato" panose="020F0502020204030203" pitchFamily="34" charset="0"/>
                <a:cs typeface="Lato" panose="020F0502020204030203" pitchFamily="34" charset="0"/>
              </a:rPr>
              <a:t> has </a:t>
            </a:r>
            <a:r>
              <a:rPr lang="en-US" sz="2400" dirty="0">
                <a:latin typeface="Lato" panose="020F0502020204030203" pitchFamily="34" charset="0"/>
                <a:ea typeface="Lato" panose="020F0502020204030203" pitchFamily="34" charset="0"/>
                <a:cs typeface="Lato" panose="020F0502020204030203" pitchFamily="34" charset="0"/>
              </a:rPr>
              <a:t>provided this template to help prepare the electronic poster. Dimensions are set at 21" tall by 45" wide (half scale)</a:t>
            </a:r>
            <a:endParaRPr lang="es-ES" sz="2400" dirty="0">
              <a:latin typeface="Lato" panose="020F0502020204030203" pitchFamily="34" charset="0"/>
              <a:ea typeface="Lato" panose="020F0502020204030203" pitchFamily="34" charset="0"/>
              <a:cs typeface="Lato" panose="020F0502020204030203" pitchFamily="34" charset="0"/>
            </a:endParaRPr>
          </a:p>
          <a:p>
            <a:endParaRPr lang="es-ES" sz="2400" dirty="0" smtClean="0">
              <a:latin typeface="Lato" panose="020F0502020204030203" pitchFamily="34" charset="0"/>
              <a:ea typeface="Lato" panose="020F0502020204030203" pitchFamily="34" charset="0"/>
              <a:cs typeface="Lato" panose="020F0502020204030203" pitchFamily="34" charset="0"/>
            </a:endParaRPr>
          </a:p>
          <a:p>
            <a:r>
              <a:rPr lang="es-ES" sz="2400" dirty="0" err="1" smtClean="0">
                <a:latin typeface="Lato" panose="020F0502020204030203" pitchFamily="34" charset="0"/>
                <a:ea typeface="Lato" panose="020F0502020204030203" pitchFamily="34" charset="0"/>
                <a:cs typeface="Lato" panose="020F0502020204030203" pitchFamily="34" charset="0"/>
              </a:rPr>
              <a:t>Click</a:t>
            </a:r>
            <a:r>
              <a:rPr lang="es-ES" sz="2400" dirty="0" smtClean="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here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insert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Introduction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Write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down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copy</a:t>
            </a:r>
            <a:r>
              <a:rPr lang="es-ES" sz="2400" dirty="0">
                <a:latin typeface="Lato" panose="020F0502020204030203" pitchFamily="34" charset="0"/>
                <a:ea typeface="Lato" panose="020F0502020204030203" pitchFamily="34" charset="0"/>
                <a:cs typeface="Lato" panose="020F0502020204030203" pitchFamily="34" charset="0"/>
              </a:rPr>
              <a:t> and paste </a:t>
            </a:r>
            <a:r>
              <a:rPr lang="es-ES" sz="2400" dirty="0" err="1">
                <a:latin typeface="Lato" panose="020F0502020204030203" pitchFamily="34" charset="0"/>
                <a:ea typeface="Lato" panose="020F0502020204030203" pitchFamily="34" charset="0"/>
                <a:cs typeface="Lato" panose="020F0502020204030203" pitchFamily="34" charset="0"/>
              </a:rPr>
              <a:t>from</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Word </a:t>
            </a:r>
            <a:r>
              <a:rPr lang="es-ES" sz="2400" dirty="0" err="1">
                <a:latin typeface="Lato" panose="020F0502020204030203" pitchFamily="34" charset="0"/>
                <a:ea typeface="Lato" panose="020F0502020204030203" pitchFamily="34" charset="0"/>
                <a:cs typeface="Lato" panose="020F0502020204030203" pitchFamily="34" charset="0"/>
              </a:rPr>
              <a:t>document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other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source</a:t>
            </a:r>
            <a:r>
              <a:rPr lang="es-ES" sz="2400" dirty="0">
                <a:latin typeface="Lato" panose="020F0502020204030203" pitchFamily="34" charset="0"/>
                <a:ea typeface="Lato" panose="020F0502020204030203" pitchFamily="34" charset="0"/>
                <a:cs typeface="Lato" panose="020F0502020204030203" pitchFamily="34" charset="0"/>
              </a:rPr>
              <a:t>. </a:t>
            </a:r>
            <a:endParaRPr lang="es-ES" sz="2400" dirty="0" smtClean="0">
              <a:latin typeface="Lato" panose="020F0502020204030203" pitchFamily="34" charset="0"/>
              <a:ea typeface="Lato" panose="020F0502020204030203" pitchFamily="34" charset="0"/>
              <a:cs typeface="Lato" panose="020F0502020204030203" pitchFamily="34" charset="0"/>
            </a:endParaRPr>
          </a:p>
          <a:p>
            <a:endParaRPr lang="es-ES" sz="2400" dirty="0">
              <a:latin typeface="Lato" panose="020F0502020204030203" pitchFamily="34" charset="0"/>
              <a:ea typeface="Lato" panose="020F0502020204030203" pitchFamily="34" charset="0"/>
              <a:cs typeface="Lato" panose="020F0502020204030203" pitchFamily="34" charset="0"/>
            </a:endParaRPr>
          </a:p>
          <a:p>
            <a:r>
              <a:rPr lang="es-ES" sz="2400" dirty="0" err="1" smtClean="0">
                <a:latin typeface="Lato" panose="020F0502020204030203" pitchFamily="34" charset="0"/>
                <a:ea typeface="Lato" panose="020F0502020204030203" pitchFamily="34" charset="0"/>
                <a:cs typeface="Lato" panose="020F0502020204030203" pitchFamily="34" charset="0"/>
              </a:rPr>
              <a:t>This</a:t>
            </a:r>
            <a:r>
              <a:rPr lang="es-ES" sz="2400" dirty="0" smtClean="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will</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automatically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disable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feature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right-click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inside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box and </a:t>
            </a:r>
            <a:r>
              <a:rPr lang="es-ES" sz="2400" dirty="0" err="1">
                <a:latin typeface="Lato" panose="020F0502020204030203" pitchFamily="34" charset="0"/>
                <a:ea typeface="Lato" panose="020F0502020204030203" pitchFamily="34" charset="0"/>
                <a:cs typeface="Lato" panose="020F0502020204030203" pitchFamily="34" charset="0"/>
              </a:rPr>
              <a:t>go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Format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Shape</a:t>
            </a:r>
            <a:r>
              <a:rPr lang="es-ES" sz="2400" dirty="0">
                <a:latin typeface="Lato" panose="020F0502020204030203" pitchFamily="34" charset="0"/>
                <a:ea typeface="Lato" panose="020F0502020204030203" pitchFamily="34" charset="0"/>
                <a:cs typeface="Lato" panose="020F0502020204030203" pitchFamily="34" charset="0"/>
              </a:rPr>
              <a:t>, Text Box, </a:t>
            </a:r>
            <a:r>
              <a:rPr lang="es-ES" sz="2400" dirty="0" err="1">
                <a:latin typeface="Lato" panose="020F0502020204030203" pitchFamily="34" charset="0"/>
                <a:ea typeface="Lato" panose="020F0502020204030203" pitchFamily="34" charset="0"/>
                <a:cs typeface="Lato" panose="020F0502020204030203" pitchFamily="34" charset="0"/>
              </a:rPr>
              <a:t>AutoFit</a:t>
            </a:r>
            <a:r>
              <a:rPr lang="es-ES" sz="2400" dirty="0">
                <a:latin typeface="Lato" panose="020F0502020204030203" pitchFamily="34" charset="0"/>
                <a:ea typeface="Lato" panose="020F0502020204030203" pitchFamily="34" charset="0"/>
                <a:cs typeface="Lato" panose="020F0502020204030203" pitchFamily="34" charset="0"/>
              </a:rPr>
              <a:t> and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Don't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AutoFit</a:t>
            </a:r>
            <a:r>
              <a:rPr lang="es-ES" sz="2400" dirty="0">
                <a:latin typeface="Lato" panose="020F0502020204030203" pitchFamily="34" charset="0"/>
                <a:ea typeface="Lato" panose="020F0502020204030203" pitchFamily="34" charset="0"/>
                <a:cs typeface="Lato" panose="020F0502020204030203" pitchFamily="34" charset="0"/>
              </a:rPr>
              <a:t>" radio </a:t>
            </a:r>
            <a:r>
              <a:rPr lang="es-ES" sz="2400" dirty="0" err="1">
                <a:latin typeface="Lato" panose="020F0502020204030203" pitchFamily="34" charset="0"/>
                <a:ea typeface="Lato" panose="020F0502020204030203" pitchFamily="34" charset="0"/>
                <a:cs typeface="Lato" panose="020F0502020204030203" pitchFamily="34" charset="0"/>
              </a:rPr>
              <a:t>button</a:t>
            </a:r>
            <a:r>
              <a:rPr lang="es-ES" sz="2400" dirty="0">
                <a:latin typeface="Lato" panose="020F0502020204030203" pitchFamily="34" charset="0"/>
                <a:ea typeface="Lato" panose="020F0502020204030203" pitchFamily="34" charset="0"/>
                <a:cs typeface="Lato" panose="020F0502020204030203" pitchFamily="34" charset="0"/>
              </a:rPr>
              <a:t>. </a:t>
            </a:r>
            <a:endParaRPr lang="es-ES" sz="2400" dirty="0" smtClean="0">
              <a:latin typeface="Lato" panose="020F0502020204030203" pitchFamily="34" charset="0"/>
              <a:ea typeface="Lato" panose="020F0502020204030203" pitchFamily="34" charset="0"/>
              <a:cs typeface="Lato" panose="020F0502020204030203" pitchFamily="34" charset="0"/>
            </a:endParaRPr>
          </a:p>
          <a:p>
            <a:endParaRPr lang="es-ES" sz="2400" dirty="0">
              <a:latin typeface="Lato" panose="020F0502020204030203" pitchFamily="34" charset="0"/>
              <a:ea typeface="Lato" panose="020F0502020204030203" pitchFamily="34" charset="0"/>
              <a:cs typeface="Lato" panose="020F0502020204030203" pitchFamily="34" charset="0"/>
            </a:endParaRPr>
          </a:p>
          <a:p>
            <a:r>
              <a:rPr lang="es-ES" sz="2400" dirty="0" err="1" smtClean="0">
                <a:latin typeface="Lato" panose="020F0502020204030203" pitchFamily="34" charset="0"/>
                <a:ea typeface="Lato" panose="020F0502020204030203" pitchFamily="34" charset="0"/>
                <a:cs typeface="Lato" panose="020F0502020204030203" pitchFamily="34" charset="0"/>
              </a:rPr>
              <a:t>To</a:t>
            </a:r>
            <a:r>
              <a:rPr lang="es-ES" sz="2400" dirty="0" smtClean="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change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style</a:t>
            </a:r>
            <a:r>
              <a:rPr lang="es-ES" sz="2400" dirty="0">
                <a:latin typeface="Lato" panose="020F0502020204030203" pitchFamily="34" charset="0"/>
                <a:ea typeface="Lato" panose="020F0502020204030203" pitchFamily="34" charset="0"/>
                <a:cs typeface="Lato" panose="020F0502020204030203" pitchFamily="34" charset="0"/>
              </a:rPr>
              <a:t> of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border</a:t>
            </a:r>
            <a:r>
              <a:rPr lang="es-ES" sz="2400" dirty="0">
                <a:latin typeface="Lato" panose="020F0502020204030203" pitchFamily="34" charset="0"/>
                <a:ea typeface="Lato" panose="020F0502020204030203" pitchFamily="34" charset="0"/>
                <a:cs typeface="Lato" panose="020F0502020204030203" pitchFamily="34" charset="0"/>
              </a:rPr>
              <a:t> once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highlight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entire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then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 </a:t>
            </a:r>
            <a:r>
              <a:rPr lang="es-ES" sz="2400" dirty="0" err="1">
                <a:latin typeface="Lato" panose="020F0502020204030203" pitchFamily="34" charset="0"/>
                <a:ea typeface="Lato" panose="020F0502020204030203" pitchFamily="34" charset="0"/>
                <a:cs typeface="Lato" panose="020F0502020204030203" pitchFamily="34" charset="0"/>
              </a:rPr>
              <a:t>different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works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best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smtClean="0">
                <a:latin typeface="Lato" panose="020F0502020204030203" pitchFamily="34" charset="0"/>
                <a:ea typeface="Lato" panose="020F0502020204030203" pitchFamily="34" charset="0"/>
                <a:cs typeface="Lato" panose="020F0502020204030203" pitchFamily="34" charset="0"/>
              </a:rPr>
              <a:t>Lato 24pt </a:t>
            </a:r>
            <a:r>
              <a:rPr lang="es-ES" sz="2400" dirty="0">
                <a:latin typeface="Lato" panose="020F0502020204030203" pitchFamily="34" charset="0"/>
                <a:ea typeface="Lato" panose="020F0502020204030203" pitchFamily="34" charset="0"/>
                <a:cs typeface="Lato" panose="020F0502020204030203" pitchFamily="34" charset="0"/>
              </a:rPr>
              <a:t>and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easily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read</a:t>
            </a:r>
            <a:r>
              <a:rPr lang="es-ES" sz="2400" dirty="0">
                <a:latin typeface="Lato" panose="020F0502020204030203" pitchFamily="34" charset="0"/>
                <a:ea typeface="Lato" panose="020F0502020204030203" pitchFamily="34" charset="0"/>
                <a:cs typeface="Lato" panose="020F0502020204030203" pitchFamily="34" charset="0"/>
              </a:rPr>
              <a:t> up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6 </a:t>
            </a:r>
            <a:r>
              <a:rPr lang="es-ES" sz="2400" dirty="0" err="1">
                <a:latin typeface="Lato" panose="020F0502020204030203" pitchFamily="34" charset="0"/>
                <a:ea typeface="Lato" panose="020F0502020204030203" pitchFamily="34" charset="0"/>
                <a:cs typeface="Lato" panose="020F0502020204030203" pitchFamily="34" charset="0"/>
              </a:rPr>
              <a:t>feet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smtClean="0">
                <a:latin typeface="Lato" panose="020F0502020204030203" pitchFamily="34" charset="0"/>
                <a:ea typeface="Lato" panose="020F0502020204030203" pitchFamily="34" charset="0"/>
                <a:cs typeface="Lato" panose="020F0502020204030203" pitchFamily="34" charset="0"/>
              </a:rPr>
              <a:t>away</a:t>
            </a:r>
            <a:r>
              <a:rPr lang="es-ES" sz="2400" dirty="0" smtClean="0">
                <a:latin typeface="Lato" panose="020F0502020204030203" pitchFamily="34" charset="0"/>
                <a:ea typeface="Lato" panose="020F0502020204030203" pitchFamily="34" charset="0"/>
                <a:cs typeface="Lato" panose="020F0502020204030203" pitchFamily="34" charset="0"/>
              </a:rPr>
              <a:t>.</a:t>
            </a:r>
            <a:endParaRPr lang="es-ES" sz="2400" dirty="0">
              <a:latin typeface="Lato" panose="020F0502020204030203" pitchFamily="34" charset="0"/>
              <a:ea typeface="Lato" panose="020F0502020204030203" pitchFamily="34" charset="0"/>
              <a:cs typeface="Lato" panose="020F0502020204030203" pitchFamily="34" charset="0"/>
            </a:endParaRPr>
          </a:p>
        </p:txBody>
      </p:sp>
      <p:sp>
        <p:nvSpPr>
          <p:cNvPr id="80" name="Text Box 151"/>
          <p:cNvSpPr txBox="1">
            <a:spLocks noChangeArrowheads="1"/>
          </p:cNvSpPr>
          <p:nvPr/>
        </p:nvSpPr>
        <p:spPr bwMode="auto">
          <a:xfrm>
            <a:off x="32004000" y="10092261"/>
            <a:ext cx="8229600" cy="2708434"/>
          </a:xfrm>
          <a:prstGeom prst="rect">
            <a:avLst/>
          </a:prstGeom>
          <a:noFill/>
          <a:ln>
            <a:noFill/>
          </a:ln>
          <a:effectLst/>
        </p:spPr>
        <p:txBody>
          <a:bodyPr lIns="91440" tIns="91440" rIns="91440" bIns="9144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Aft>
                <a:spcPts val="1200"/>
              </a:spcAft>
              <a:buFontTx/>
              <a:buAutoNum type="arabicPeriod"/>
            </a:pPr>
            <a:r>
              <a:rPr lang="en-US" sz="2400" dirty="0">
                <a:latin typeface="Lato" panose="020F0502020204030203" pitchFamily="34" charset="0"/>
                <a:ea typeface="Lato" panose="020F0502020204030203" pitchFamily="34" charset="0"/>
                <a:cs typeface="Lato" panose="020F0502020204030203" pitchFamily="34" charset="0"/>
              </a:rPr>
              <a:t>Click here to insert your References. Type it in or copy and paste from your Word document or other source.</a:t>
            </a:r>
          </a:p>
          <a:p>
            <a:pPr>
              <a:spcAft>
                <a:spcPts val="1200"/>
              </a:spcAft>
              <a:buFontTx/>
              <a:buAutoNum type="arabicPeriod"/>
            </a:pPr>
            <a:r>
              <a:rPr lang="en-US" sz="2400" dirty="0">
                <a:latin typeface="Lato" panose="020F0502020204030203" pitchFamily="34" charset="0"/>
                <a:ea typeface="Lato" panose="020F0502020204030203" pitchFamily="34" charset="0"/>
                <a:cs typeface="Lato" panose="020F0502020204030203" pitchFamily="34" charset="0"/>
              </a:rPr>
              <a:t>This text is </a:t>
            </a:r>
            <a:r>
              <a:rPr lang="en-US" sz="2400" dirty="0" err="1" smtClean="0">
                <a:latin typeface="Lato" panose="020F0502020204030203" pitchFamily="34" charset="0"/>
                <a:ea typeface="Lato" panose="020F0502020204030203" pitchFamily="34" charset="0"/>
                <a:cs typeface="Lato" panose="020F0502020204030203" pitchFamily="34" charset="0"/>
              </a:rPr>
              <a:t>Lato</a:t>
            </a:r>
            <a:r>
              <a:rPr lang="en-US" sz="2400" dirty="0" smtClean="0">
                <a:latin typeface="Lato" panose="020F0502020204030203" pitchFamily="34" charset="0"/>
                <a:ea typeface="Lato" panose="020F0502020204030203" pitchFamily="34" charset="0"/>
                <a:cs typeface="Lato" panose="020F0502020204030203" pitchFamily="34" charset="0"/>
              </a:rPr>
              <a:t> 24pt and </a:t>
            </a:r>
            <a:r>
              <a:rPr lang="en-US" sz="2400" dirty="0">
                <a:latin typeface="Lato" panose="020F0502020204030203" pitchFamily="34" charset="0"/>
                <a:ea typeface="Lato" panose="020F0502020204030203" pitchFamily="34" charset="0"/>
                <a:cs typeface="Lato" panose="020F0502020204030203" pitchFamily="34" charset="0"/>
              </a:rPr>
              <a:t>is easily read up to 6 feet </a:t>
            </a:r>
            <a:r>
              <a:rPr lang="en-US" sz="2400" dirty="0" smtClean="0">
                <a:latin typeface="Lato" panose="020F0502020204030203" pitchFamily="34" charset="0"/>
                <a:ea typeface="Lato" panose="020F0502020204030203" pitchFamily="34" charset="0"/>
                <a:cs typeface="Lato" panose="020F0502020204030203" pitchFamily="34" charset="0"/>
              </a:rPr>
              <a:t>away.</a:t>
            </a:r>
            <a:endParaRPr lang="en-US" sz="2400" dirty="0">
              <a:latin typeface="Lato" panose="020F0502020204030203" pitchFamily="34" charset="0"/>
              <a:ea typeface="Lato" panose="020F0502020204030203" pitchFamily="34" charset="0"/>
              <a:cs typeface="Lato" panose="020F0502020204030203" pitchFamily="34" charset="0"/>
            </a:endParaRPr>
          </a:p>
          <a:p>
            <a:pPr>
              <a:spcAft>
                <a:spcPts val="1200"/>
              </a:spcAft>
              <a:buFontTx/>
              <a:buAutoNum type="arabicPeriod"/>
            </a:pPr>
            <a:r>
              <a:rPr lang="en-US" sz="2400" dirty="0">
                <a:latin typeface="Lato" panose="020F0502020204030203" pitchFamily="34" charset="0"/>
                <a:ea typeface="Lato" panose="020F0502020204030203" pitchFamily="34" charset="0"/>
                <a:cs typeface="Lato" panose="020F0502020204030203" pitchFamily="34" charset="0"/>
              </a:rPr>
              <a:t>The line spacing is set to add one-half of a line height after each entry. Select ‘Format, Line Spacing’ to adjust this setting.</a:t>
            </a:r>
          </a:p>
        </p:txBody>
      </p:sp>
      <p:sp>
        <p:nvSpPr>
          <p:cNvPr id="81" name="Text Box 152"/>
          <p:cNvSpPr txBox="1">
            <a:spLocks noChangeArrowheads="1"/>
          </p:cNvSpPr>
          <p:nvPr/>
        </p:nvSpPr>
        <p:spPr bwMode="auto">
          <a:xfrm>
            <a:off x="17145000" y="1645920"/>
            <a:ext cx="14173200" cy="3508653"/>
          </a:xfrm>
          <a:prstGeom prst="rect">
            <a:avLst/>
          </a:prstGeom>
          <a:noFill/>
          <a:ln>
            <a:noFill/>
          </a:ln>
          <a:effectLst/>
        </p:spPr>
        <p:txBody>
          <a:bodyPr lIns="91440" tIns="91440" rIns="91440" bIns="91440">
            <a:spAutoFit/>
          </a:bodyPr>
          <a:lstStyle/>
          <a:p>
            <a:pPr eaLnBrk="1" hangingPunct="1"/>
            <a:r>
              <a:rPr lang="en-US" sz="2400" dirty="0">
                <a:latin typeface="Lato" panose="020F0502020204030203" pitchFamily="34" charset="0"/>
                <a:ea typeface="Lato" panose="020F0502020204030203" pitchFamily="34" charset="0"/>
                <a:cs typeface="Lato" panose="020F0502020204030203" pitchFamily="34" charset="0"/>
              </a:rPr>
              <a:t>Click here to insert your Results text. Type it in or copy and paste from your Word document or other source.</a:t>
            </a:r>
          </a:p>
          <a:p>
            <a:pPr eaLnBrk="1" hangingPunct="1"/>
            <a:endParaRPr lang="en-US" sz="2400" dirty="0">
              <a:latin typeface="Lato" panose="020F0502020204030203" pitchFamily="34" charset="0"/>
              <a:ea typeface="Lato" panose="020F0502020204030203" pitchFamily="34" charset="0"/>
              <a:cs typeface="Lato" panose="020F0502020204030203" pitchFamily="34" charset="0"/>
            </a:endParaRPr>
          </a:p>
          <a:p>
            <a:pPr eaLnBrk="1" hangingPunct="1"/>
            <a:r>
              <a:rPr lang="en-US" sz="2400" dirty="0">
                <a:latin typeface="Lato" panose="020F0502020204030203" pitchFamily="34" charset="0"/>
                <a:ea typeface="Lato" panose="020F0502020204030203" pitchFamily="34" charset="0"/>
                <a:cs typeface="Lato" panose="020F0502020204030203" pitchFamily="34" charset="0"/>
              </a:rPr>
              <a:t>Speaking of Results, yours will look better if you remember to run a spell-check on your poster! After you’ve added your content click on </a:t>
            </a:r>
            <a:r>
              <a:rPr lang="en-US" sz="2400" b="1" dirty="0">
                <a:latin typeface="Lato" panose="020F0502020204030203" pitchFamily="34" charset="0"/>
                <a:ea typeface="Lato" panose="020F0502020204030203" pitchFamily="34" charset="0"/>
                <a:cs typeface="Lato" panose="020F0502020204030203" pitchFamily="34" charset="0"/>
              </a:rPr>
              <a:t>Review</a:t>
            </a:r>
            <a:r>
              <a:rPr lang="en-US" sz="2400" dirty="0">
                <a:latin typeface="Lato" panose="020F0502020204030203" pitchFamily="34" charset="0"/>
                <a:ea typeface="Lato" panose="020F0502020204030203" pitchFamily="34" charset="0"/>
                <a:cs typeface="Lato" panose="020F0502020204030203" pitchFamily="34" charset="0"/>
              </a:rPr>
              <a:t>, </a:t>
            </a:r>
            <a:r>
              <a:rPr lang="en-US" sz="2400" b="1" dirty="0">
                <a:latin typeface="Lato" panose="020F0502020204030203" pitchFamily="34" charset="0"/>
                <a:ea typeface="Lato" panose="020F0502020204030203" pitchFamily="34" charset="0"/>
                <a:cs typeface="Lato" panose="020F0502020204030203" pitchFamily="34" charset="0"/>
              </a:rPr>
              <a:t>Spelling</a:t>
            </a:r>
            <a:r>
              <a:rPr lang="en-US" sz="2400" dirty="0">
                <a:latin typeface="Lato" panose="020F0502020204030203" pitchFamily="34" charset="0"/>
                <a:ea typeface="Lato" panose="020F0502020204030203" pitchFamily="34" charset="0"/>
                <a:cs typeface="Lato" panose="020F0502020204030203" pitchFamily="34" charset="0"/>
              </a:rPr>
              <a:t>, or press F7.</a:t>
            </a:r>
          </a:p>
          <a:p>
            <a:pPr eaLnBrk="1" hangingPunct="1"/>
            <a:endParaRPr lang="en-US" sz="2400" dirty="0">
              <a:latin typeface="Lato" panose="020F0502020204030203" pitchFamily="34" charset="0"/>
              <a:ea typeface="Lato" panose="020F0502020204030203" pitchFamily="34" charset="0"/>
              <a:cs typeface="Lato" panose="020F0502020204030203" pitchFamily="34" charset="0"/>
            </a:endParaRPr>
          </a:p>
          <a:p>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change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style</a:t>
            </a:r>
            <a:r>
              <a:rPr lang="es-ES" sz="2400" dirty="0">
                <a:latin typeface="Lato" panose="020F0502020204030203" pitchFamily="34" charset="0"/>
                <a:ea typeface="Lato" panose="020F0502020204030203" pitchFamily="34" charset="0"/>
                <a:cs typeface="Lato" panose="020F0502020204030203" pitchFamily="34" charset="0"/>
              </a:rPr>
              <a:t> of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Click</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border</a:t>
            </a:r>
            <a:r>
              <a:rPr lang="es-ES" sz="2400" dirty="0">
                <a:latin typeface="Lato" panose="020F0502020204030203" pitchFamily="34" charset="0"/>
                <a:ea typeface="Lato" panose="020F0502020204030203" pitchFamily="34" charset="0"/>
                <a:cs typeface="Lato" panose="020F0502020204030203" pitchFamily="34" charset="0"/>
              </a:rPr>
              <a:t> once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highlight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entire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box, </a:t>
            </a:r>
            <a:r>
              <a:rPr lang="es-ES" sz="2400" dirty="0" err="1">
                <a:latin typeface="Lato" panose="020F0502020204030203" pitchFamily="34" charset="0"/>
                <a:ea typeface="Lato" panose="020F0502020204030203" pitchFamily="34" charset="0"/>
                <a:cs typeface="Lato" panose="020F0502020204030203" pitchFamily="34" charset="0"/>
              </a:rPr>
              <a:t>then</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select</a:t>
            </a:r>
            <a:r>
              <a:rPr lang="es-ES" sz="2400" dirty="0">
                <a:latin typeface="Lato" panose="020F0502020204030203" pitchFamily="34" charset="0"/>
                <a:ea typeface="Lato" panose="020F0502020204030203" pitchFamily="34" charset="0"/>
                <a:cs typeface="Lato" panose="020F0502020204030203" pitchFamily="34" charset="0"/>
              </a:rPr>
              <a:t> a </a:t>
            </a:r>
            <a:r>
              <a:rPr lang="es-ES" sz="2400" dirty="0" err="1">
                <a:latin typeface="Lato" panose="020F0502020204030203" pitchFamily="34" charset="0"/>
                <a:ea typeface="Lato" panose="020F0502020204030203" pitchFamily="34" charset="0"/>
                <a:cs typeface="Lato" panose="020F0502020204030203" pitchFamily="34" charset="0"/>
              </a:rPr>
              <a:t>different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font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size</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that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works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best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for</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you</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This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text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Lato 24pt and </a:t>
            </a:r>
            <a:r>
              <a:rPr lang="es-ES" sz="2400" dirty="0" err="1">
                <a:latin typeface="Lato" panose="020F0502020204030203" pitchFamily="34" charset="0"/>
                <a:ea typeface="Lato" panose="020F0502020204030203" pitchFamily="34" charset="0"/>
                <a:cs typeface="Lato" panose="020F0502020204030203" pitchFamily="34" charset="0"/>
              </a:rPr>
              <a:t>is</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easily</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read</a:t>
            </a:r>
            <a:r>
              <a:rPr lang="es-ES" sz="2400" dirty="0">
                <a:latin typeface="Lato" panose="020F0502020204030203" pitchFamily="34" charset="0"/>
                <a:ea typeface="Lato" panose="020F0502020204030203" pitchFamily="34" charset="0"/>
                <a:cs typeface="Lato" panose="020F0502020204030203" pitchFamily="34" charset="0"/>
              </a:rPr>
              <a:t> up </a:t>
            </a:r>
            <a:r>
              <a:rPr lang="es-ES" sz="2400" dirty="0" err="1">
                <a:latin typeface="Lato" panose="020F0502020204030203" pitchFamily="34" charset="0"/>
                <a:ea typeface="Lato" panose="020F0502020204030203" pitchFamily="34" charset="0"/>
                <a:cs typeface="Lato" panose="020F0502020204030203" pitchFamily="34" charset="0"/>
              </a:rPr>
              <a:t>to</a:t>
            </a:r>
            <a:r>
              <a:rPr lang="es-ES" sz="2400" dirty="0">
                <a:latin typeface="Lato" panose="020F0502020204030203" pitchFamily="34" charset="0"/>
                <a:ea typeface="Lato" panose="020F0502020204030203" pitchFamily="34" charset="0"/>
                <a:cs typeface="Lato" panose="020F0502020204030203" pitchFamily="34" charset="0"/>
              </a:rPr>
              <a:t> 6 </a:t>
            </a:r>
            <a:r>
              <a:rPr lang="es-ES" sz="2400" dirty="0" err="1">
                <a:latin typeface="Lato" panose="020F0502020204030203" pitchFamily="34" charset="0"/>
                <a:ea typeface="Lato" panose="020F0502020204030203" pitchFamily="34" charset="0"/>
                <a:cs typeface="Lato" panose="020F0502020204030203" pitchFamily="34" charset="0"/>
              </a:rPr>
              <a:t>feet</a:t>
            </a:r>
            <a:r>
              <a:rPr lang="es-ES" sz="2400" dirty="0">
                <a:latin typeface="Lato" panose="020F0502020204030203" pitchFamily="34" charset="0"/>
                <a:ea typeface="Lato" panose="020F0502020204030203" pitchFamily="34" charset="0"/>
                <a:cs typeface="Lato" panose="020F0502020204030203" pitchFamily="34" charset="0"/>
              </a:rPr>
              <a:t> </a:t>
            </a:r>
            <a:r>
              <a:rPr lang="es-ES" sz="2400" dirty="0" err="1">
                <a:latin typeface="Lato" panose="020F0502020204030203" pitchFamily="34" charset="0"/>
                <a:ea typeface="Lato" panose="020F0502020204030203" pitchFamily="34" charset="0"/>
                <a:cs typeface="Lato" panose="020F0502020204030203" pitchFamily="34" charset="0"/>
              </a:rPr>
              <a:t>away</a:t>
            </a:r>
            <a:r>
              <a:rPr lang="es-ES" sz="2400" dirty="0">
                <a:latin typeface="Lato" panose="020F0502020204030203" pitchFamily="34" charset="0"/>
                <a:ea typeface="Lato" panose="020F0502020204030203" pitchFamily="34" charset="0"/>
                <a:cs typeface="Lato" panose="020F0502020204030203" pitchFamily="34" charset="0"/>
              </a:rPr>
              <a:t>.</a:t>
            </a:r>
          </a:p>
        </p:txBody>
      </p:sp>
      <p:sp>
        <p:nvSpPr>
          <p:cNvPr id="82" name="Text Box 240"/>
          <p:cNvSpPr txBox="1">
            <a:spLocks noChangeArrowheads="1"/>
          </p:cNvSpPr>
          <p:nvPr/>
        </p:nvSpPr>
        <p:spPr bwMode="auto">
          <a:xfrm>
            <a:off x="24460200" y="8477569"/>
            <a:ext cx="2890138" cy="361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Chart 1.</a:t>
            </a:r>
            <a:r>
              <a:rPr lang="en-US" sz="1800" dirty="0">
                <a:solidFill>
                  <a:schemeClr val="accent1">
                    <a:lumMod val="50000"/>
                  </a:schemeClr>
                </a:solidFill>
                <a:latin typeface="Calibri" pitchFamily="34" charset="0"/>
              </a:rPr>
              <a:t> Label in 18pt Calibri.</a:t>
            </a:r>
          </a:p>
        </p:txBody>
      </p:sp>
      <p:sp>
        <p:nvSpPr>
          <p:cNvPr id="87" name="Title 1"/>
          <p:cNvSpPr txBox="1">
            <a:spLocks/>
          </p:cNvSpPr>
          <p:nvPr/>
        </p:nvSpPr>
        <p:spPr>
          <a:xfrm>
            <a:off x="685800" y="3886200"/>
            <a:ext cx="6400800" cy="2031325"/>
          </a:xfrm>
          <a:prstGeom prst="rect">
            <a:avLst/>
          </a:prstGeom>
          <a:noFill/>
        </p:spPr>
        <p:txBody>
          <a:bodyPr lIns="91440" tIns="91440" rIns="91440" bIns="91440" anchor="t" anchorCtr="0">
            <a:spAutoFit/>
          </a:bodyPr>
          <a:lstStyle>
            <a:lvl1pPr algn="ctr" defTabSz="2194731" rtl="0" eaLnBrk="1" latinLnBrk="0" hangingPunct="1">
              <a:spcBef>
                <a:spcPct val="0"/>
              </a:spcBef>
              <a:buNone/>
              <a:defRPr sz="10548" kern="1200">
                <a:solidFill>
                  <a:schemeClr val="tx1"/>
                </a:solidFill>
                <a:latin typeface="+mj-lt"/>
                <a:ea typeface="+mj-ea"/>
                <a:cs typeface="+mj-cs"/>
              </a:defRPr>
            </a:lvl1pPr>
          </a:lstStyle>
          <a:p>
            <a:r>
              <a:rPr lang="en-US" sz="4000" b="1" dirty="0">
                <a:latin typeface="Lato" panose="020F0502020204030203" pitchFamily="34" charset="0"/>
                <a:ea typeface="Lato" panose="020F0502020204030203" pitchFamily="34" charset="0"/>
                <a:cs typeface="Lato" panose="020F0502020204030203" pitchFamily="34" charset="0"/>
              </a:rPr>
              <a:t>Template Provided </a:t>
            </a:r>
            <a:r>
              <a:rPr lang="en-US" sz="4000" b="1" smtClean="0">
                <a:latin typeface="Lato" panose="020F0502020204030203" pitchFamily="34" charset="0"/>
                <a:ea typeface="Lato" panose="020F0502020204030203" pitchFamily="34" charset="0"/>
                <a:cs typeface="Lato" panose="020F0502020204030203" pitchFamily="34" charset="0"/>
              </a:rPr>
              <a:t>By CNIC 2025. </a:t>
            </a:r>
            <a:r>
              <a:rPr lang="en-US" sz="4000" b="1" dirty="0">
                <a:latin typeface="Lato" panose="020F0502020204030203" pitchFamily="34" charset="0"/>
                <a:ea typeface="Lato" panose="020F0502020204030203" pitchFamily="34" charset="0"/>
                <a:cs typeface="Lato" panose="020F0502020204030203" pitchFamily="34" charset="0"/>
              </a:rPr>
              <a:t>Replace This Text With Your Title</a:t>
            </a:r>
            <a:endParaRPr lang="en-US" sz="4000" dirty="0">
              <a:latin typeface="Lato" panose="020F0502020204030203" pitchFamily="34" charset="0"/>
              <a:ea typeface="Lato" panose="020F0502020204030203" pitchFamily="34" charset="0"/>
              <a:cs typeface="Lato" panose="020F0502020204030203" pitchFamily="34" charset="0"/>
            </a:endParaRPr>
          </a:p>
        </p:txBody>
      </p:sp>
      <p:sp>
        <p:nvSpPr>
          <p:cNvPr id="90" name="Text Box 264"/>
          <p:cNvSpPr txBox="1">
            <a:spLocks noChangeArrowheads="1"/>
          </p:cNvSpPr>
          <p:nvPr/>
        </p:nvSpPr>
        <p:spPr bwMode="auto">
          <a:xfrm>
            <a:off x="621205" y="15789014"/>
            <a:ext cx="6400800" cy="548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91440" rIns="91440" bIns="91440"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latin typeface="Lato" panose="020F0502020204030203" pitchFamily="34" charset="0"/>
                <a:ea typeface="Lato" panose="020F0502020204030203" pitchFamily="34" charset="0"/>
                <a:cs typeface="Lato" panose="020F0502020204030203" pitchFamily="34" charset="0"/>
              </a:rPr>
              <a:t>CONTACT</a:t>
            </a:r>
          </a:p>
        </p:txBody>
      </p:sp>
      <p:sp>
        <p:nvSpPr>
          <p:cNvPr id="91" name="Text Box 274"/>
          <p:cNvSpPr txBox="1">
            <a:spLocks noChangeArrowheads="1"/>
          </p:cNvSpPr>
          <p:nvPr/>
        </p:nvSpPr>
        <p:spPr bwMode="auto">
          <a:xfrm>
            <a:off x="685800" y="16399362"/>
            <a:ext cx="6400800" cy="1846659"/>
          </a:xfrm>
          <a:prstGeom prst="rect">
            <a:avLst/>
          </a:prstGeom>
          <a:noFill/>
          <a:ln>
            <a:noFill/>
          </a:ln>
          <a:effectLst/>
        </p:spPr>
        <p:txBody>
          <a:bodyPr lIns="91440" tIns="91440" rIns="91440" bIns="91440" anchor="ctr" anchorCtr="0">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1800" dirty="0">
                <a:latin typeface="Lato" panose="020F0502020204030203" pitchFamily="34" charset="0"/>
                <a:ea typeface="Lato" panose="020F0502020204030203" pitchFamily="34" charset="0"/>
                <a:cs typeface="Lato" panose="020F0502020204030203" pitchFamily="34" charset="0"/>
              </a:rPr>
              <a:t>&lt;your name&gt;</a:t>
            </a:r>
          </a:p>
          <a:p>
            <a:r>
              <a:rPr lang="en-US" sz="1800" dirty="0">
                <a:latin typeface="Lato" panose="020F0502020204030203" pitchFamily="34" charset="0"/>
                <a:ea typeface="Lato" panose="020F0502020204030203" pitchFamily="34" charset="0"/>
                <a:cs typeface="Lato" panose="020F0502020204030203" pitchFamily="34" charset="0"/>
              </a:rPr>
              <a:t>&lt;organization name&gt;</a:t>
            </a:r>
          </a:p>
          <a:p>
            <a:r>
              <a:rPr lang="en-US" sz="1800" dirty="0">
                <a:latin typeface="Lato" panose="020F0502020204030203" pitchFamily="34" charset="0"/>
                <a:ea typeface="Lato" panose="020F0502020204030203" pitchFamily="34" charset="0"/>
                <a:cs typeface="Lato" panose="020F0502020204030203" pitchFamily="34" charset="0"/>
              </a:rPr>
              <a:t>&lt;address&gt;</a:t>
            </a:r>
          </a:p>
          <a:p>
            <a:r>
              <a:rPr lang="en-US" sz="1800" dirty="0">
                <a:latin typeface="Lato" panose="020F0502020204030203" pitchFamily="34" charset="0"/>
                <a:ea typeface="Lato" panose="020F0502020204030203" pitchFamily="34" charset="0"/>
                <a:cs typeface="Lato" panose="020F0502020204030203" pitchFamily="34" charset="0"/>
              </a:rPr>
              <a:t>Email: </a:t>
            </a:r>
          </a:p>
          <a:p>
            <a:r>
              <a:rPr lang="en-US" sz="1800" dirty="0">
                <a:latin typeface="Lato" panose="020F0502020204030203" pitchFamily="34" charset="0"/>
                <a:ea typeface="Lato" panose="020F0502020204030203" pitchFamily="34" charset="0"/>
                <a:cs typeface="Lato" panose="020F0502020204030203" pitchFamily="34" charset="0"/>
              </a:rPr>
              <a:t>Phone: </a:t>
            </a:r>
          </a:p>
          <a:p>
            <a:r>
              <a:rPr lang="en-US" sz="1800" dirty="0">
                <a:latin typeface="Lato" panose="020F0502020204030203" pitchFamily="34" charset="0"/>
                <a:ea typeface="Lato" panose="020F0502020204030203" pitchFamily="34" charset="0"/>
                <a:cs typeface="Lato" panose="020F0502020204030203" pitchFamily="34" charset="0"/>
              </a:rPr>
              <a:t>Website: </a:t>
            </a:r>
          </a:p>
        </p:txBody>
      </p:sp>
      <p:sp>
        <p:nvSpPr>
          <p:cNvPr id="92" name="Text Box 246"/>
          <p:cNvSpPr txBox="1">
            <a:spLocks noChangeArrowheads="1"/>
          </p:cNvSpPr>
          <p:nvPr/>
        </p:nvSpPr>
        <p:spPr bwMode="auto">
          <a:xfrm>
            <a:off x="685800" y="10290036"/>
            <a:ext cx="6400800" cy="548640"/>
          </a:xfrm>
          <a:prstGeom prst="rect">
            <a:avLst/>
          </a:prstGeom>
          <a:noFill/>
          <a:ln>
            <a:noFill/>
          </a:ln>
          <a:effectLst/>
          <a:extLst/>
        </p:spPr>
        <p:txBody>
          <a:bodyPr wrap="none" lIns="91440" tIns="91440" rIns="91440" bIns="91440"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3600" dirty="0">
                <a:latin typeface="Lato" panose="020F0502020204030203" pitchFamily="34" charset="0"/>
                <a:ea typeface="Lato" panose="020F0502020204030203" pitchFamily="34" charset="0"/>
                <a:cs typeface="Lato" panose="020F0502020204030203" pitchFamily="34" charset="0"/>
              </a:rPr>
              <a:t>ABSTRACT</a:t>
            </a:r>
          </a:p>
        </p:txBody>
      </p:sp>
      <p:sp>
        <p:nvSpPr>
          <p:cNvPr id="93" name="Text Box 267"/>
          <p:cNvSpPr txBox="1">
            <a:spLocks noChangeArrowheads="1"/>
          </p:cNvSpPr>
          <p:nvPr/>
        </p:nvSpPr>
        <p:spPr bwMode="auto">
          <a:xfrm>
            <a:off x="685800" y="10988873"/>
            <a:ext cx="6400800" cy="4662607"/>
          </a:xfrm>
          <a:prstGeom prst="rect">
            <a:avLst/>
          </a:prstGeom>
          <a:noFill/>
          <a:ln>
            <a:noFill/>
          </a:ln>
          <a:effectLst/>
        </p:spPr>
        <p:txBody>
          <a:bodyPr lIns="91440" tIns="91440" rIns="91440" bIns="91440">
            <a:norm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1920277"/>
            <a:r>
              <a:rPr lang="en-US" sz="2000" dirty="0">
                <a:latin typeface="Lato" panose="020F0502020204030203" pitchFamily="34" charset="0"/>
                <a:ea typeface="Lato" panose="020F0502020204030203" pitchFamily="34" charset="0"/>
                <a:cs typeface="Lato" panose="020F0502020204030203" pitchFamily="34" charset="0"/>
              </a:rPr>
              <a:t>Click here to insert your Abstract text. Type it in or copy and paste from your Word document or other source.</a:t>
            </a:r>
          </a:p>
          <a:p>
            <a:pPr defTabSz="1920277"/>
            <a:endParaRPr lang="en-US" sz="2000" dirty="0">
              <a:latin typeface="Lato" panose="020F0502020204030203" pitchFamily="34" charset="0"/>
              <a:ea typeface="Lato" panose="020F0502020204030203" pitchFamily="34" charset="0"/>
              <a:cs typeface="Lato" panose="020F0502020204030203" pitchFamily="34" charset="0"/>
            </a:endParaRPr>
          </a:p>
          <a:p>
            <a:pPr defTabSz="1920277"/>
            <a:r>
              <a:rPr lang="en-US" sz="2000" dirty="0">
                <a:latin typeface="Lato" panose="020F0502020204030203" pitchFamily="34" charset="0"/>
                <a:ea typeface="Lato" panose="020F0502020204030203" pitchFamily="34" charset="0"/>
                <a:cs typeface="Lato" panose="020F0502020204030203" pitchFamily="34" charset="0"/>
              </a:rPr>
              <a:t>This text box will automatically re-size to your text. To turn off that feature, right click inside this box and go to </a:t>
            </a:r>
            <a:r>
              <a:rPr lang="en-US" sz="2000" b="1" dirty="0">
                <a:latin typeface="Lato" panose="020F0502020204030203" pitchFamily="34" charset="0"/>
                <a:ea typeface="Lato" panose="020F0502020204030203" pitchFamily="34" charset="0"/>
                <a:cs typeface="Lato" panose="020F0502020204030203" pitchFamily="34" charset="0"/>
              </a:rPr>
              <a:t>Format Shape, Text Box, Autofit</a:t>
            </a:r>
            <a:r>
              <a:rPr lang="en-US" sz="2000" dirty="0">
                <a:latin typeface="Lato" panose="020F0502020204030203" pitchFamily="34" charset="0"/>
                <a:ea typeface="Lato" panose="020F0502020204030203" pitchFamily="34" charset="0"/>
                <a:cs typeface="Lato" panose="020F0502020204030203" pitchFamily="34" charset="0"/>
              </a:rPr>
              <a:t>, and select the “Do Not Autofit” radio button.</a:t>
            </a:r>
          </a:p>
          <a:p>
            <a:pPr defTabSz="1920277"/>
            <a:endParaRPr lang="en-US" sz="2000" dirty="0">
              <a:latin typeface="Lato" panose="020F0502020204030203" pitchFamily="34" charset="0"/>
              <a:ea typeface="Lato" panose="020F0502020204030203" pitchFamily="34" charset="0"/>
              <a:cs typeface="Lato" panose="020F0502020204030203" pitchFamily="34" charset="0"/>
            </a:endParaRPr>
          </a:p>
          <a:p>
            <a:pPr defTabSz="1920277"/>
            <a:r>
              <a:rPr lang="es-ES" sz="2000" dirty="0" err="1">
                <a:latin typeface="Lato" panose="020F0502020204030203" pitchFamily="34" charset="0"/>
                <a:ea typeface="Lato" panose="020F0502020204030203" pitchFamily="34" charset="0"/>
                <a:cs typeface="Lato" panose="020F0502020204030203" pitchFamily="34" charset="0"/>
              </a:rPr>
              <a:t>To</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change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the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font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style</a:t>
            </a:r>
            <a:r>
              <a:rPr lang="es-ES" sz="2000" dirty="0">
                <a:latin typeface="Lato" panose="020F0502020204030203" pitchFamily="34" charset="0"/>
                <a:ea typeface="Lato" panose="020F0502020204030203" pitchFamily="34" charset="0"/>
                <a:cs typeface="Lato" panose="020F0502020204030203" pitchFamily="34" charset="0"/>
              </a:rPr>
              <a:t> of </a:t>
            </a:r>
            <a:r>
              <a:rPr lang="es-ES" sz="2000" dirty="0" err="1">
                <a:latin typeface="Lato" panose="020F0502020204030203" pitchFamily="34" charset="0"/>
                <a:ea typeface="Lato" panose="020F0502020204030203" pitchFamily="34" charset="0"/>
                <a:cs typeface="Lato" panose="020F0502020204030203" pitchFamily="34" charset="0"/>
              </a:rPr>
              <a:t>this</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text</a:t>
            </a:r>
            <a:r>
              <a:rPr lang="es-ES" sz="2000" dirty="0">
                <a:latin typeface="Lato" panose="020F0502020204030203" pitchFamily="34" charset="0"/>
                <a:ea typeface="Lato" panose="020F0502020204030203" pitchFamily="34" charset="0"/>
                <a:cs typeface="Lato" panose="020F0502020204030203" pitchFamily="34" charset="0"/>
              </a:rPr>
              <a:t> box: </a:t>
            </a:r>
            <a:r>
              <a:rPr lang="es-ES" sz="2000" dirty="0" err="1">
                <a:latin typeface="Lato" panose="020F0502020204030203" pitchFamily="34" charset="0"/>
                <a:ea typeface="Lato" panose="020F0502020204030203" pitchFamily="34" charset="0"/>
                <a:cs typeface="Lato" panose="020F0502020204030203" pitchFamily="34" charset="0"/>
              </a:rPr>
              <a:t>Click</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the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border</a:t>
            </a:r>
            <a:r>
              <a:rPr lang="es-ES" sz="2000" dirty="0">
                <a:latin typeface="Lato" panose="020F0502020204030203" pitchFamily="34" charset="0"/>
                <a:ea typeface="Lato" panose="020F0502020204030203" pitchFamily="34" charset="0"/>
                <a:cs typeface="Lato" panose="020F0502020204030203" pitchFamily="34" charset="0"/>
              </a:rPr>
              <a:t> once </a:t>
            </a:r>
            <a:r>
              <a:rPr lang="es-ES" sz="2000" dirty="0" err="1">
                <a:latin typeface="Lato" panose="020F0502020204030203" pitchFamily="34" charset="0"/>
                <a:ea typeface="Lato" panose="020F0502020204030203" pitchFamily="34" charset="0"/>
                <a:cs typeface="Lato" panose="020F0502020204030203" pitchFamily="34" charset="0"/>
              </a:rPr>
              <a:t>to</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highlight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the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entire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text</a:t>
            </a:r>
            <a:r>
              <a:rPr lang="es-ES" sz="2000" dirty="0">
                <a:latin typeface="Lato" panose="020F0502020204030203" pitchFamily="34" charset="0"/>
                <a:ea typeface="Lato" panose="020F0502020204030203" pitchFamily="34" charset="0"/>
                <a:cs typeface="Lato" panose="020F0502020204030203" pitchFamily="34" charset="0"/>
              </a:rPr>
              <a:t> box, </a:t>
            </a:r>
            <a:r>
              <a:rPr lang="es-ES" sz="2000" dirty="0" err="1">
                <a:latin typeface="Lato" panose="020F0502020204030203" pitchFamily="34" charset="0"/>
                <a:ea typeface="Lato" panose="020F0502020204030203" pitchFamily="34" charset="0"/>
                <a:cs typeface="Lato" panose="020F0502020204030203" pitchFamily="34" charset="0"/>
              </a:rPr>
              <a:t>then</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select</a:t>
            </a:r>
            <a:r>
              <a:rPr lang="es-ES" sz="2000" dirty="0">
                <a:latin typeface="Lato" panose="020F0502020204030203" pitchFamily="34" charset="0"/>
                <a:ea typeface="Lato" panose="020F0502020204030203" pitchFamily="34" charset="0"/>
                <a:cs typeface="Lato" panose="020F0502020204030203" pitchFamily="34" charset="0"/>
              </a:rPr>
              <a:t> a </a:t>
            </a:r>
            <a:r>
              <a:rPr lang="es-ES" sz="2000" dirty="0" err="1">
                <a:latin typeface="Lato" panose="020F0502020204030203" pitchFamily="34" charset="0"/>
                <a:ea typeface="Lato" panose="020F0502020204030203" pitchFamily="34" charset="0"/>
                <a:cs typeface="Lato" panose="020F0502020204030203" pitchFamily="34" charset="0"/>
              </a:rPr>
              <a:t>different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font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or</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font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size</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that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works</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best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for</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you</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This</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text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is</a:t>
            </a:r>
            <a:r>
              <a:rPr lang="es-ES" sz="2000" dirty="0">
                <a:latin typeface="Lato" panose="020F0502020204030203" pitchFamily="34" charset="0"/>
                <a:ea typeface="Lato" panose="020F0502020204030203" pitchFamily="34" charset="0"/>
                <a:cs typeface="Lato" panose="020F0502020204030203" pitchFamily="34" charset="0"/>
              </a:rPr>
              <a:t> Lato 24pt and </a:t>
            </a:r>
            <a:r>
              <a:rPr lang="es-ES" sz="2000" dirty="0" err="1">
                <a:latin typeface="Lato" panose="020F0502020204030203" pitchFamily="34" charset="0"/>
                <a:ea typeface="Lato" panose="020F0502020204030203" pitchFamily="34" charset="0"/>
                <a:cs typeface="Lato" panose="020F0502020204030203" pitchFamily="34" charset="0"/>
              </a:rPr>
              <a:t>is</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easily</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read</a:t>
            </a:r>
            <a:r>
              <a:rPr lang="es-ES" sz="2000" dirty="0">
                <a:latin typeface="Lato" panose="020F0502020204030203" pitchFamily="34" charset="0"/>
                <a:ea typeface="Lato" panose="020F0502020204030203" pitchFamily="34" charset="0"/>
                <a:cs typeface="Lato" panose="020F0502020204030203" pitchFamily="34" charset="0"/>
              </a:rPr>
              <a:t> up </a:t>
            </a:r>
            <a:r>
              <a:rPr lang="es-ES" sz="2000" dirty="0" err="1">
                <a:latin typeface="Lato" panose="020F0502020204030203" pitchFamily="34" charset="0"/>
                <a:ea typeface="Lato" panose="020F0502020204030203" pitchFamily="34" charset="0"/>
                <a:cs typeface="Lato" panose="020F0502020204030203" pitchFamily="34" charset="0"/>
              </a:rPr>
              <a:t>to</a:t>
            </a:r>
            <a:r>
              <a:rPr lang="es-ES" sz="2000" dirty="0">
                <a:latin typeface="Lato" panose="020F0502020204030203" pitchFamily="34" charset="0"/>
                <a:ea typeface="Lato" panose="020F0502020204030203" pitchFamily="34" charset="0"/>
                <a:cs typeface="Lato" panose="020F0502020204030203" pitchFamily="34" charset="0"/>
              </a:rPr>
              <a:t> 6 </a:t>
            </a:r>
            <a:r>
              <a:rPr lang="es-ES" sz="2000" dirty="0" err="1">
                <a:latin typeface="Lato" panose="020F0502020204030203" pitchFamily="34" charset="0"/>
                <a:ea typeface="Lato" panose="020F0502020204030203" pitchFamily="34" charset="0"/>
                <a:cs typeface="Lato" panose="020F0502020204030203" pitchFamily="34" charset="0"/>
              </a:rPr>
              <a:t>feet</a:t>
            </a:r>
            <a:r>
              <a:rPr lang="es-ES" sz="2000" dirty="0">
                <a:latin typeface="Lato" panose="020F0502020204030203" pitchFamily="34" charset="0"/>
                <a:ea typeface="Lato" panose="020F0502020204030203" pitchFamily="34" charset="0"/>
                <a:cs typeface="Lato" panose="020F0502020204030203" pitchFamily="34" charset="0"/>
              </a:rPr>
              <a:t> </a:t>
            </a:r>
            <a:r>
              <a:rPr lang="es-ES" sz="2000" dirty="0" err="1">
                <a:latin typeface="Lato" panose="020F0502020204030203" pitchFamily="34" charset="0"/>
                <a:ea typeface="Lato" panose="020F0502020204030203" pitchFamily="34" charset="0"/>
                <a:cs typeface="Lato" panose="020F0502020204030203" pitchFamily="34" charset="0"/>
              </a:rPr>
              <a:t>away</a:t>
            </a:r>
            <a:r>
              <a:rPr lang="es-ES" sz="2000" dirty="0">
                <a:latin typeface="Lato" panose="020F0502020204030203" pitchFamily="34" charset="0"/>
                <a:ea typeface="Lato" panose="020F0502020204030203" pitchFamily="34" charset="0"/>
                <a:cs typeface="Lato" panose="020F0502020204030203" pitchFamily="34" charset="0"/>
              </a:rPr>
              <a:t>.</a:t>
            </a:r>
          </a:p>
          <a:p>
            <a:pPr defTabSz="1920277"/>
            <a:endParaRPr lang="en-US" sz="2000" dirty="0">
              <a:latin typeface="Calibri" pitchFamily="34" charset="0"/>
            </a:endParaRPr>
          </a:p>
        </p:txBody>
      </p:sp>
      <p:sp>
        <p:nvSpPr>
          <p:cNvPr id="94" name="Text Box 241"/>
          <p:cNvSpPr txBox="1">
            <a:spLocks noChangeArrowheads="1"/>
          </p:cNvSpPr>
          <p:nvPr/>
        </p:nvSpPr>
        <p:spPr bwMode="auto">
          <a:xfrm>
            <a:off x="17145000" y="8477569"/>
            <a:ext cx="2785821"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Table 1.</a:t>
            </a:r>
            <a:r>
              <a:rPr lang="en-US" sz="1800" dirty="0">
                <a:solidFill>
                  <a:schemeClr val="accent1">
                    <a:lumMod val="50000"/>
                  </a:schemeClr>
                </a:solidFill>
                <a:latin typeface="Calibri" pitchFamily="34" charset="0"/>
              </a:rPr>
              <a:t> Label in 18pt Calibri.</a:t>
            </a:r>
          </a:p>
        </p:txBody>
      </p:sp>
      <p:pic>
        <p:nvPicPr>
          <p:cNvPr id="95" name="Picture 24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20705771" y="11396648"/>
            <a:ext cx="3184707" cy="21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6" name="Picture 243"/>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20568991" y="15036731"/>
            <a:ext cx="3118977" cy="18713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 name="Text Box 244"/>
          <p:cNvSpPr txBox="1">
            <a:spLocks noChangeArrowheads="1"/>
          </p:cNvSpPr>
          <p:nvPr/>
        </p:nvSpPr>
        <p:spPr bwMode="auto">
          <a:xfrm>
            <a:off x="20208240" y="13932008"/>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1.</a:t>
            </a:r>
            <a:r>
              <a:rPr lang="en-US" sz="1800" dirty="0">
                <a:solidFill>
                  <a:schemeClr val="accent1">
                    <a:lumMod val="50000"/>
                  </a:schemeClr>
                </a:solidFill>
                <a:latin typeface="Calibri" pitchFamily="34" charset="0"/>
              </a:rPr>
              <a:t> Label in 18pt Calibri.</a:t>
            </a:r>
          </a:p>
        </p:txBody>
      </p:sp>
      <p:sp>
        <p:nvSpPr>
          <p:cNvPr id="98" name="Text Box 245"/>
          <p:cNvSpPr txBox="1">
            <a:spLocks noChangeArrowheads="1"/>
          </p:cNvSpPr>
          <p:nvPr/>
        </p:nvSpPr>
        <p:spPr bwMode="auto">
          <a:xfrm>
            <a:off x="20208240" y="17461677"/>
            <a:ext cx="2812559"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Lato" panose="020F0502020204030203" pitchFamily="34" charset="0"/>
                <a:ea typeface="Lato" panose="020F0502020204030203" pitchFamily="34" charset="0"/>
                <a:cs typeface="Lato" panose="020F0502020204030203" pitchFamily="34" charset="0"/>
              </a:rPr>
              <a:t>Figure 3.</a:t>
            </a:r>
            <a:r>
              <a:rPr lang="en-US" sz="1800" dirty="0">
                <a:solidFill>
                  <a:schemeClr val="accent1">
                    <a:lumMod val="50000"/>
                  </a:schemeClr>
                </a:solidFill>
                <a:latin typeface="Lato" panose="020F0502020204030203" pitchFamily="34" charset="0"/>
                <a:ea typeface="Lato" panose="020F0502020204030203" pitchFamily="34" charset="0"/>
                <a:cs typeface="Lato" panose="020F0502020204030203" pitchFamily="34" charset="0"/>
              </a:rPr>
              <a:t> Label in 18pt Calibri.</a:t>
            </a:r>
          </a:p>
        </p:txBody>
      </p:sp>
      <p:graphicFrame>
        <p:nvGraphicFramePr>
          <p:cNvPr id="99" name="Content Placeholder 114" descr="Sample table with 4 columns, 7 rows." title="Sample Table"/>
          <p:cNvGraphicFramePr>
            <a:graphicFrameLocks/>
          </p:cNvGraphicFramePr>
          <p:nvPr>
            <p:extLst>
              <p:ext uri="{D42A27DB-BD31-4B8C-83A1-F6EECF244321}">
                <p14:modId xmlns:p14="http://schemas.microsoft.com/office/powerpoint/2010/main" val="1725111223"/>
              </p:ext>
            </p:extLst>
          </p:nvPr>
        </p:nvGraphicFramePr>
        <p:xfrm>
          <a:off x="17145000" y="5079048"/>
          <a:ext cx="6858000" cy="3291841"/>
        </p:xfrm>
        <a:graphic>
          <a:graphicData uri="http://schemas.openxmlformats.org/drawingml/2006/table">
            <a:tbl>
              <a:tblPr firstRow="1" bandRow="1">
                <a:tableStyleId>{B301B821-A1FF-4177-AEE7-76D212191A09}</a:tableStyleId>
              </a:tblPr>
              <a:tblGrid>
                <a:gridCol w="1714500">
                  <a:extLst>
                    <a:ext uri="{9D8B030D-6E8A-4147-A177-3AD203B41FA5}">
                      <a16:colId xmlns:a16="http://schemas.microsoft.com/office/drawing/2014/main" xmlns="" val="20000"/>
                    </a:ext>
                  </a:extLst>
                </a:gridCol>
                <a:gridCol w="1714500">
                  <a:extLst>
                    <a:ext uri="{9D8B030D-6E8A-4147-A177-3AD203B41FA5}">
                      <a16:colId xmlns:a16="http://schemas.microsoft.com/office/drawing/2014/main" xmlns="" val="20001"/>
                    </a:ext>
                  </a:extLst>
                </a:gridCol>
                <a:gridCol w="1714500">
                  <a:extLst>
                    <a:ext uri="{9D8B030D-6E8A-4147-A177-3AD203B41FA5}">
                      <a16:colId xmlns:a16="http://schemas.microsoft.com/office/drawing/2014/main" xmlns="" val="20002"/>
                    </a:ext>
                  </a:extLst>
                </a:gridCol>
                <a:gridCol w="1714500">
                  <a:extLst>
                    <a:ext uri="{9D8B030D-6E8A-4147-A177-3AD203B41FA5}">
                      <a16:colId xmlns:a16="http://schemas.microsoft.com/office/drawing/2014/main" xmlns="" val="20003"/>
                    </a:ext>
                  </a:extLst>
                </a:gridCol>
              </a:tblGrid>
              <a:tr h="470263">
                <a:tc>
                  <a:txBody>
                    <a:bodyPr/>
                    <a:lstStyle/>
                    <a:p>
                      <a:endParaRPr lang="en-US" sz="2400" dirty="0"/>
                    </a:p>
                  </a:txBody>
                  <a:tcPr anchor="ctr">
                    <a:solidFill>
                      <a:schemeClr val="tx2"/>
                    </a:solidFill>
                  </a:tcPr>
                </a:tc>
                <a:tc>
                  <a:txBody>
                    <a:bodyPr/>
                    <a:lstStyle/>
                    <a:p>
                      <a:pPr algn="ctr"/>
                      <a:r>
                        <a:rPr lang="en-US" sz="2400" dirty="0"/>
                        <a:t>Heading</a:t>
                      </a:r>
                    </a:p>
                  </a:txBody>
                  <a:tcPr anchor="ctr">
                    <a:solidFill>
                      <a:schemeClr val="tx2"/>
                    </a:solidFill>
                  </a:tcPr>
                </a:tc>
                <a:tc>
                  <a:txBody>
                    <a:bodyPr/>
                    <a:lstStyle/>
                    <a:p>
                      <a:pPr algn="ctr"/>
                      <a:r>
                        <a:rPr lang="en-US" sz="2400" dirty="0"/>
                        <a:t>Heading</a:t>
                      </a:r>
                    </a:p>
                  </a:txBody>
                  <a:tcPr anchor="ctr">
                    <a:solidFill>
                      <a:schemeClr val="tx2"/>
                    </a:solidFill>
                  </a:tcPr>
                </a:tc>
                <a:tc>
                  <a:txBody>
                    <a:bodyPr/>
                    <a:lstStyle/>
                    <a:p>
                      <a:pPr algn="ctr"/>
                      <a:r>
                        <a:rPr lang="en-US" sz="2400" dirty="0"/>
                        <a:t>Heading</a:t>
                      </a:r>
                    </a:p>
                  </a:txBody>
                  <a:tcPr anchor="ctr">
                    <a:solidFill>
                      <a:schemeClr val="tx2"/>
                    </a:solidFill>
                  </a:tcPr>
                </a:tc>
                <a:extLst>
                  <a:ext uri="{0D108BD9-81ED-4DB2-BD59-A6C34878D82A}">
                    <a16:rowId xmlns:a16="http://schemas.microsoft.com/office/drawing/2014/main" xmlns="" val="10000"/>
                  </a:ext>
                </a:extLst>
              </a:tr>
              <a:tr h="470263">
                <a:tc>
                  <a:txBody>
                    <a:bodyPr/>
                    <a:lstStyle/>
                    <a:p>
                      <a:r>
                        <a:rPr lang="en-US" sz="2400" dirty="0"/>
                        <a:t>Item</a:t>
                      </a:r>
                    </a:p>
                  </a:txBody>
                  <a:tcPr anchor="ctr"/>
                </a:tc>
                <a:tc>
                  <a:txBody>
                    <a:bodyPr/>
                    <a:lstStyle/>
                    <a:p>
                      <a:pPr algn="ctr"/>
                      <a:r>
                        <a:rPr lang="en-US" sz="2400" dirty="0"/>
                        <a:t>800</a:t>
                      </a:r>
                    </a:p>
                  </a:txBody>
                  <a:tcPr anchor="ctr"/>
                </a:tc>
                <a:tc>
                  <a:txBody>
                    <a:bodyPr/>
                    <a:lstStyle/>
                    <a:p>
                      <a:pPr algn="ctr"/>
                      <a:r>
                        <a:rPr lang="en-US" sz="2400" dirty="0"/>
                        <a:t>790</a:t>
                      </a:r>
                    </a:p>
                  </a:txBody>
                  <a:tcPr anchor="ctr"/>
                </a:tc>
                <a:tc>
                  <a:txBody>
                    <a:bodyPr/>
                    <a:lstStyle/>
                    <a:p>
                      <a:pPr algn="ctr"/>
                      <a:r>
                        <a:rPr lang="en-US" sz="2400" dirty="0"/>
                        <a:t>4001</a:t>
                      </a:r>
                    </a:p>
                  </a:txBody>
                  <a:tcPr anchor="ctr"/>
                </a:tc>
                <a:extLst>
                  <a:ext uri="{0D108BD9-81ED-4DB2-BD59-A6C34878D82A}">
                    <a16:rowId xmlns:a16="http://schemas.microsoft.com/office/drawing/2014/main" xmlns="" val="10001"/>
                  </a:ext>
                </a:extLst>
              </a:tr>
              <a:tr h="470263">
                <a:tc>
                  <a:txBody>
                    <a:bodyPr/>
                    <a:lstStyle/>
                    <a:p>
                      <a:r>
                        <a:rPr lang="en-US" sz="2400" dirty="0"/>
                        <a:t>Item</a:t>
                      </a:r>
                    </a:p>
                  </a:txBody>
                  <a:tcPr anchor="ctr"/>
                </a:tc>
                <a:tc>
                  <a:txBody>
                    <a:bodyPr/>
                    <a:lstStyle/>
                    <a:p>
                      <a:pPr algn="ctr"/>
                      <a:r>
                        <a:rPr lang="en-US" sz="2400" dirty="0"/>
                        <a:t>356</a:t>
                      </a:r>
                    </a:p>
                  </a:txBody>
                  <a:tcPr anchor="ctr"/>
                </a:tc>
                <a:tc>
                  <a:txBody>
                    <a:bodyPr/>
                    <a:lstStyle/>
                    <a:p>
                      <a:pPr algn="ctr"/>
                      <a:r>
                        <a:rPr lang="en-US" sz="2400" dirty="0"/>
                        <a:t>856</a:t>
                      </a:r>
                    </a:p>
                  </a:txBody>
                  <a:tcPr anchor="ctr"/>
                </a:tc>
                <a:tc>
                  <a:txBody>
                    <a:bodyPr/>
                    <a:lstStyle/>
                    <a:p>
                      <a:pPr algn="ctr"/>
                      <a:r>
                        <a:rPr lang="en-US" sz="2400" dirty="0"/>
                        <a:t>290</a:t>
                      </a:r>
                    </a:p>
                  </a:txBody>
                  <a:tcPr anchor="ctr"/>
                </a:tc>
                <a:extLst>
                  <a:ext uri="{0D108BD9-81ED-4DB2-BD59-A6C34878D82A}">
                    <a16:rowId xmlns:a16="http://schemas.microsoft.com/office/drawing/2014/main" xmlns="" val="10002"/>
                  </a:ext>
                </a:extLst>
              </a:tr>
              <a:tr h="470263">
                <a:tc>
                  <a:txBody>
                    <a:bodyPr/>
                    <a:lstStyle/>
                    <a:p>
                      <a:r>
                        <a:rPr lang="en-US" sz="2400" dirty="0"/>
                        <a:t>Item</a:t>
                      </a:r>
                    </a:p>
                  </a:txBody>
                  <a:tcPr anchor="ctr"/>
                </a:tc>
                <a:tc>
                  <a:txBody>
                    <a:bodyPr/>
                    <a:lstStyle/>
                    <a:p>
                      <a:pPr algn="ctr"/>
                      <a:r>
                        <a:rPr lang="en-US" sz="2400" dirty="0"/>
                        <a:t>228</a:t>
                      </a:r>
                    </a:p>
                  </a:txBody>
                  <a:tcPr anchor="ctr"/>
                </a:tc>
                <a:tc>
                  <a:txBody>
                    <a:bodyPr/>
                    <a:lstStyle/>
                    <a:p>
                      <a:pPr algn="ctr"/>
                      <a:r>
                        <a:rPr lang="en-US" sz="2400" dirty="0"/>
                        <a:t>134</a:t>
                      </a:r>
                    </a:p>
                  </a:txBody>
                  <a:tcPr anchor="ctr"/>
                </a:tc>
                <a:tc>
                  <a:txBody>
                    <a:bodyPr/>
                    <a:lstStyle/>
                    <a:p>
                      <a:pPr algn="ctr"/>
                      <a:r>
                        <a:rPr lang="en-US" sz="2400" dirty="0"/>
                        <a:t>238</a:t>
                      </a:r>
                    </a:p>
                  </a:txBody>
                  <a:tcPr anchor="ctr"/>
                </a:tc>
                <a:extLst>
                  <a:ext uri="{0D108BD9-81ED-4DB2-BD59-A6C34878D82A}">
                    <a16:rowId xmlns:a16="http://schemas.microsoft.com/office/drawing/2014/main" xmlns="" val="10003"/>
                  </a:ext>
                </a:extLst>
              </a:tr>
              <a:tr h="470263">
                <a:tc>
                  <a:txBody>
                    <a:bodyPr/>
                    <a:lstStyle/>
                    <a:p>
                      <a:r>
                        <a:rPr lang="en-US" sz="2400" dirty="0"/>
                        <a:t>Item</a:t>
                      </a:r>
                    </a:p>
                  </a:txBody>
                  <a:tcPr anchor="ctr"/>
                </a:tc>
                <a:tc>
                  <a:txBody>
                    <a:bodyPr/>
                    <a:lstStyle/>
                    <a:p>
                      <a:pPr algn="ctr"/>
                      <a:r>
                        <a:rPr lang="en-US" sz="2400" dirty="0"/>
                        <a:t>954</a:t>
                      </a:r>
                    </a:p>
                  </a:txBody>
                  <a:tcPr anchor="ctr"/>
                </a:tc>
                <a:tc>
                  <a:txBody>
                    <a:bodyPr/>
                    <a:lstStyle/>
                    <a:p>
                      <a:pPr algn="ctr"/>
                      <a:r>
                        <a:rPr lang="en-US" sz="2400" dirty="0"/>
                        <a:t>875</a:t>
                      </a:r>
                    </a:p>
                  </a:txBody>
                  <a:tcPr anchor="ctr"/>
                </a:tc>
                <a:tc>
                  <a:txBody>
                    <a:bodyPr/>
                    <a:lstStyle/>
                    <a:p>
                      <a:pPr algn="ctr"/>
                      <a:r>
                        <a:rPr lang="en-US" sz="2400" dirty="0"/>
                        <a:t>976</a:t>
                      </a:r>
                    </a:p>
                  </a:txBody>
                  <a:tcPr anchor="ctr"/>
                </a:tc>
                <a:extLst>
                  <a:ext uri="{0D108BD9-81ED-4DB2-BD59-A6C34878D82A}">
                    <a16:rowId xmlns:a16="http://schemas.microsoft.com/office/drawing/2014/main" xmlns="" val="10004"/>
                  </a:ext>
                </a:extLst>
              </a:tr>
              <a:tr h="470263">
                <a:tc>
                  <a:txBody>
                    <a:bodyPr/>
                    <a:lstStyle/>
                    <a:p>
                      <a:r>
                        <a:rPr lang="en-US" sz="2400" dirty="0"/>
                        <a:t>Item</a:t>
                      </a:r>
                    </a:p>
                  </a:txBody>
                  <a:tcPr anchor="ctr"/>
                </a:tc>
                <a:tc>
                  <a:txBody>
                    <a:bodyPr/>
                    <a:lstStyle/>
                    <a:p>
                      <a:pPr algn="ctr"/>
                      <a:r>
                        <a:rPr lang="en-US" sz="2400" dirty="0"/>
                        <a:t>324</a:t>
                      </a:r>
                    </a:p>
                  </a:txBody>
                  <a:tcPr anchor="ctr"/>
                </a:tc>
                <a:tc>
                  <a:txBody>
                    <a:bodyPr/>
                    <a:lstStyle/>
                    <a:p>
                      <a:pPr algn="ctr"/>
                      <a:r>
                        <a:rPr lang="en-US" sz="2400" dirty="0"/>
                        <a:t>325</a:t>
                      </a:r>
                    </a:p>
                  </a:txBody>
                  <a:tcPr anchor="ctr"/>
                </a:tc>
                <a:tc>
                  <a:txBody>
                    <a:bodyPr/>
                    <a:lstStyle/>
                    <a:p>
                      <a:pPr algn="ctr"/>
                      <a:r>
                        <a:rPr lang="en-US" sz="2400" dirty="0"/>
                        <a:t>301</a:t>
                      </a:r>
                    </a:p>
                  </a:txBody>
                  <a:tcPr anchor="ctr"/>
                </a:tc>
                <a:extLst>
                  <a:ext uri="{0D108BD9-81ED-4DB2-BD59-A6C34878D82A}">
                    <a16:rowId xmlns:a16="http://schemas.microsoft.com/office/drawing/2014/main" xmlns="" val="10005"/>
                  </a:ext>
                </a:extLst>
              </a:tr>
              <a:tr h="470263">
                <a:tc>
                  <a:txBody>
                    <a:bodyPr/>
                    <a:lstStyle/>
                    <a:p>
                      <a:r>
                        <a:rPr lang="en-US" sz="2400" dirty="0"/>
                        <a:t>Item</a:t>
                      </a:r>
                    </a:p>
                  </a:txBody>
                  <a:tcPr anchor="ctr"/>
                </a:tc>
                <a:tc>
                  <a:txBody>
                    <a:bodyPr/>
                    <a:lstStyle/>
                    <a:p>
                      <a:pPr algn="ctr"/>
                      <a:r>
                        <a:rPr lang="en-US" sz="2400" dirty="0"/>
                        <a:t>199</a:t>
                      </a:r>
                    </a:p>
                  </a:txBody>
                  <a:tcPr anchor="ctr"/>
                </a:tc>
                <a:tc>
                  <a:txBody>
                    <a:bodyPr/>
                    <a:lstStyle/>
                    <a:p>
                      <a:pPr algn="ctr"/>
                      <a:r>
                        <a:rPr lang="en-US" sz="2400" dirty="0"/>
                        <a:t>137</a:t>
                      </a:r>
                    </a:p>
                  </a:txBody>
                  <a:tcPr anchor="ctr"/>
                </a:tc>
                <a:tc>
                  <a:txBody>
                    <a:bodyPr/>
                    <a:lstStyle/>
                    <a:p>
                      <a:pPr algn="ctr"/>
                      <a:r>
                        <a:rPr lang="en-US" sz="2400" dirty="0"/>
                        <a:t>186</a:t>
                      </a:r>
                    </a:p>
                  </a:txBody>
                  <a:tcPr anchor="ctr"/>
                </a:tc>
                <a:extLst>
                  <a:ext uri="{0D108BD9-81ED-4DB2-BD59-A6C34878D82A}">
                    <a16:rowId xmlns:a16="http://schemas.microsoft.com/office/drawing/2014/main" xmlns="" val="10006"/>
                  </a:ext>
                </a:extLst>
              </a:tr>
            </a:tbl>
          </a:graphicData>
        </a:graphic>
      </p:graphicFrame>
      <p:pic>
        <p:nvPicPr>
          <p:cNvPr id="100" name="Picture 24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5038868" y="14795420"/>
            <a:ext cx="3307532" cy="22050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 name="Picture 243"/>
          <p:cNvPicPr>
            <a:picLocks noChangeAspect="1" noChangeArrowheads="1"/>
          </p:cNvPicPr>
          <p:nvPr/>
        </p:nvPicPr>
        <p:blipFill>
          <a:blip r:embed="rId6" cstate="print">
            <a:extLst>
              <a:ext uri="{28A0092B-C50C-407E-A947-70E740481C1C}">
                <a14:useLocalDpi xmlns:a14="http://schemas.microsoft.com/office/drawing/2010/main" val="0"/>
              </a:ext>
            </a:extLst>
          </a:blip>
          <a:stretch>
            <a:fillRect/>
          </a:stretch>
        </p:blipFill>
        <p:spPr bwMode="auto">
          <a:xfrm>
            <a:off x="25092311" y="11396648"/>
            <a:ext cx="3254089" cy="216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 name="Text Box 244"/>
          <p:cNvSpPr txBox="1">
            <a:spLocks noChangeArrowheads="1"/>
          </p:cNvSpPr>
          <p:nvPr/>
        </p:nvSpPr>
        <p:spPr bwMode="auto">
          <a:xfrm>
            <a:off x="24643080" y="13932008"/>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2.</a:t>
            </a:r>
            <a:r>
              <a:rPr lang="en-US" sz="1800" dirty="0">
                <a:solidFill>
                  <a:schemeClr val="accent1">
                    <a:lumMod val="50000"/>
                  </a:schemeClr>
                </a:solidFill>
                <a:latin typeface="Calibri" pitchFamily="34" charset="0"/>
              </a:rPr>
              <a:t> Label in 18pt Calibri.</a:t>
            </a:r>
          </a:p>
        </p:txBody>
      </p:sp>
      <p:sp>
        <p:nvSpPr>
          <p:cNvPr id="103" name="Text Box 245"/>
          <p:cNvSpPr txBox="1">
            <a:spLocks noChangeArrowheads="1"/>
          </p:cNvSpPr>
          <p:nvPr/>
        </p:nvSpPr>
        <p:spPr bwMode="auto">
          <a:xfrm>
            <a:off x="24803100" y="17461677"/>
            <a:ext cx="2869626" cy="31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0002" tIns="20001" rIns="40002" bIns="20001">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1800" b="1" dirty="0">
                <a:solidFill>
                  <a:schemeClr val="accent1">
                    <a:lumMod val="50000"/>
                  </a:schemeClr>
                </a:solidFill>
                <a:latin typeface="Calibri" pitchFamily="34" charset="0"/>
              </a:rPr>
              <a:t>Figure 4.</a:t>
            </a:r>
            <a:r>
              <a:rPr lang="en-US" sz="1800" dirty="0">
                <a:solidFill>
                  <a:schemeClr val="accent1">
                    <a:lumMod val="50000"/>
                  </a:schemeClr>
                </a:solidFill>
                <a:latin typeface="Calibri" pitchFamily="34" charset="0"/>
              </a:rPr>
              <a:t> Label in 18pt Calibri.</a:t>
            </a:r>
          </a:p>
        </p:txBody>
      </p:sp>
      <p:sp>
        <p:nvSpPr>
          <p:cNvPr id="104" name="Text Box 152"/>
          <p:cNvSpPr txBox="1">
            <a:spLocks noChangeArrowheads="1"/>
          </p:cNvSpPr>
          <p:nvPr/>
        </p:nvSpPr>
        <p:spPr bwMode="auto">
          <a:xfrm>
            <a:off x="17145000" y="9144000"/>
            <a:ext cx="14173200" cy="1661993"/>
          </a:xfrm>
          <a:prstGeom prst="rect">
            <a:avLst/>
          </a:prstGeom>
          <a:noFill/>
          <a:ln>
            <a:noFill/>
          </a:ln>
          <a:effectLst/>
        </p:spPr>
        <p:txBody>
          <a:bodyPr lIns="91440" tIns="91440" rIns="91440" bIns="91440">
            <a:spAutoFit/>
          </a:bodyPr>
          <a:lstStyle/>
          <a:p>
            <a:r>
              <a:rPr lang="en-US" sz="2400" dirty="0">
                <a:latin typeface="Lato" panose="020F0502020204030203" pitchFamily="34" charset="0"/>
                <a:ea typeface="Lato" panose="020F0502020204030203" pitchFamily="34" charset="0"/>
                <a:cs typeface="Lato" panose="020F0502020204030203" pitchFamily="34" charset="0"/>
              </a:rPr>
              <a:t>This text box will automatically re-size to your text. To turn off that feature, right click inside this box and go to </a:t>
            </a:r>
            <a:r>
              <a:rPr lang="en-US" sz="2400" b="1" dirty="0">
                <a:latin typeface="Lato" panose="020F0502020204030203" pitchFamily="34" charset="0"/>
                <a:ea typeface="Lato" panose="020F0502020204030203" pitchFamily="34" charset="0"/>
                <a:cs typeface="Lato" panose="020F0502020204030203" pitchFamily="34" charset="0"/>
              </a:rPr>
              <a:t>Format Shape, Text Box, </a:t>
            </a:r>
            <a:r>
              <a:rPr lang="en-US" sz="2400" b="1" dirty="0" err="1">
                <a:latin typeface="Lato" panose="020F0502020204030203" pitchFamily="34" charset="0"/>
                <a:ea typeface="Lato" panose="020F0502020204030203" pitchFamily="34" charset="0"/>
                <a:cs typeface="Lato" panose="020F0502020204030203" pitchFamily="34" charset="0"/>
              </a:rPr>
              <a:t>Autofit</a:t>
            </a:r>
            <a:r>
              <a:rPr lang="en-US" sz="2400" dirty="0">
                <a:latin typeface="Lato" panose="020F0502020204030203" pitchFamily="34" charset="0"/>
                <a:ea typeface="Lato" panose="020F0502020204030203" pitchFamily="34" charset="0"/>
                <a:cs typeface="Lato" panose="020F0502020204030203" pitchFamily="34" charset="0"/>
              </a:rPr>
              <a:t>, and select the “Do Not </a:t>
            </a:r>
            <a:r>
              <a:rPr lang="en-US" sz="2400" dirty="0" err="1">
                <a:latin typeface="Lato" panose="020F0502020204030203" pitchFamily="34" charset="0"/>
                <a:ea typeface="Lato" panose="020F0502020204030203" pitchFamily="34" charset="0"/>
                <a:cs typeface="Lato" panose="020F0502020204030203" pitchFamily="34" charset="0"/>
              </a:rPr>
              <a:t>Autofit</a:t>
            </a:r>
            <a:r>
              <a:rPr lang="en-US" sz="2400" dirty="0">
                <a:latin typeface="Lato" panose="020F0502020204030203" pitchFamily="34" charset="0"/>
                <a:ea typeface="Lato" panose="020F0502020204030203" pitchFamily="34" charset="0"/>
                <a:cs typeface="Lato" panose="020F0502020204030203" pitchFamily="34" charset="0"/>
              </a:rPr>
              <a:t>” radio button. To change the font style of this text box: Click on the border once to highlight the entire text box, then select a different font or font size that suits you. This text is </a:t>
            </a:r>
            <a:r>
              <a:rPr lang="en-US" sz="2400" dirty="0" err="1" smtClean="0">
                <a:latin typeface="Lato" panose="020F0502020204030203" pitchFamily="34" charset="0"/>
                <a:ea typeface="Lato" panose="020F0502020204030203" pitchFamily="34" charset="0"/>
                <a:cs typeface="Lato" panose="020F0502020204030203" pitchFamily="34" charset="0"/>
              </a:rPr>
              <a:t>Lato</a:t>
            </a:r>
            <a:r>
              <a:rPr lang="en-US" sz="2400" dirty="0" smtClean="0">
                <a:latin typeface="Lato" panose="020F0502020204030203" pitchFamily="34" charset="0"/>
                <a:ea typeface="Lato" panose="020F0502020204030203" pitchFamily="34" charset="0"/>
                <a:cs typeface="Lato" panose="020F0502020204030203" pitchFamily="34" charset="0"/>
              </a:rPr>
              <a:t> 24pt </a:t>
            </a:r>
            <a:r>
              <a:rPr lang="en-US" sz="2400" dirty="0">
                <a:latin typeface="Lato" panose="020F0502020204030203" pitchFamily="34" charset="0"/>
                <a:ea typeface="Lato" panose="020F0502020204030203" pitchFamily="34" charset="0"/>
                <a:cs typeface="Lato" panose="020F0502020204030203" pitchFamily="34" charset="0"/>
              </a:rPr>
              <a:t>and is easily read up to 6 </a:t>
            </a:r>
            <a:r>
              <a:rPr lang="en-US" sz="2400" dirty="0" smtClean="0">
                <a:latin typeface="Lato" panose="020F0502020204030203" pitchFamily="34" charset="0"/>
                <a:ea typeface="Lato" panose="020F0502020204030203" pitchFamily="34" charset="0"/>
                <a:cs typeface="Lato" panose="020F0502020204030203" pitchFamily="34" charset="0"/>
              </a:rPr>
              <a:t>feet.</a:t>
            </a:r>
            <a:endParaRPr lang="en-US" sz="2400" dirty="0">
              <a:latin typeface="Lato" panose="020F0502020204030203" pitchFamily="34" charset="0"/>
              <a:ea typeface="Lato" panose="020F0502020204030203" pitchFamily="34" charset="0"/>
              <a:cs typeface="Lato" panose="020F0502020204030203" pitchFamily="34" charset="0"/>
            </a:endParaRPr>
          </a:p>
        </p:txBody>
      </p:sp>
      <p:sp>
        <p:nvSpPr>
          <p:cNvPr id="2" name="Rectángulo 1"/>
          <p:cNvSpPr/>
          <p:nvPr/>
        </p:nvSpPr>
        <p:spPr>
          <a:xfrm>
            <a:off x="685800" y="6437054"/>
            <a:ext cx="6400800" cy="3518143"/>
          </a:xfrm>
          <a:prstGeom prst="rect">
            <a:avLst/>
          </a:prstGeom>
        </p:spPr>
        <p:txBody>
          <a:bodyPr wrap="square">
            <a:spAutoFit/>
          </a:bodyPr>
          <a:lstStyle/>
          <a:p>
            <a:pPr defTabSz="2194731">
              <a:lnSpc>
                <a:spcPct val="107000"/>
              </a:lnSpc>
              <a:spcBef>
                <a:spcPct val="20000"/>
              </a:spcBef>
              <a:spcAft>
                <a:spcPts val="800"/>
              </a:spcAft>
            </a:pPr>
            <a:r>
              <a:rPr lang="en-US" sz="3200" i="1" dirty="0">
                <a:latin typeface="Lato" panose="020F0502020204030203" pitchFamily="34" charset="0"/>
                <a:ea typeface="Lato" panose="020F0502020204030203" pitchFamily="34" charset="0"/>
                <a:cs typeface="Lato" panose="020F0502020204030203" pitchFamily="34" charset="0"/>
              </a:rPr>
              <a:t>Jorge </a:t>
            </a:r>
            <a:r>
              <a:rPr lang="en-US" sz="3200" i="1" dirty="0" err="1" smtClean="0">
                <a:latin typeface="Lato" panose="020F0502020204030203" pitchFamily="34" charset="0"/>
                <a:ea typeface="Lato" panose="020F0502020204030203" pitchFamily="34" charset="0"/>
                <a:cs typeface="Lato" panose="020F0502020204030203" pitchFamily="34" charset="0"/>
              </a:rPr>
              <a:t>Peréz</a:t>
            </a:r>
            <a:r>
              <a:rPr lang="en-US" sz="3200" i="1" dirty="0">
                <a:latin typeface="Lato" panose="020F0502020204030203" pitchFamily="34" charset="0"/>
                <a:ea typeface="Lato" panose="020F0502020204030203" pitchFamily="34" charset="0"/>
                <a:cs typeface="Lato" panose="020F0502020204030203" pitchFamily="34" charset="0"/>
              </a:rPr>
              <a:t>, MD</a:t>
            </a:r>
            <a:r>
              <a:rPr lang="en-US" sz="3200" i="1" baseline="30000" dirty="0">
                <a:latin typeface="Lato" panose="020F0502020204030203" pitchFamily="34" charset="0"/>
                <a:ea typeface="Lato" panose="020F0502020204030203" pitchFamily="34" charset="0"/>
                <a:cs typeface="Lato" panose="020F0502020204030203" pitchFamily="34" charset="0"/>
              </a:rPr>
              <a:t>1</a:t>
            </a:r>
            <a:r>
              <a:rPr lang="en-US" sz="3200" i="1" dirty="0">
                <a:latin typeface="Lato" panose="020F0502020204030203" pitchFamily="34" charset="0"/>
                <a:ea typeface="Lato" panose="020F0502020204030203" pitchFamily="34" charset="0"/>
                <a:cs typeface="Lato" panose="020F0502020204030203" pitchFamily="34" charset="0"/>
              </a:rPr>
              <a:t>; Robert </a:t>
            </a:r>
            <a:r>
              <a:rPr lang="en-US" sz="3200" i="1" dirty="0" smtClean="0">
                <a:latin typeface="Lato" panose="020F0502020204030203" pitchFamily="34" charset="0"/>
                <a:ea typeface="Lato" panose="020F0502020204030203" pitchFamily="34" charset="0"/>
                <a:cs typeface="Lato" panose="020F0502020204030203" pitchFamily="34" charset="0"/>
              </a:rPr>
              <a:t>Valdés</a:t>
            </a:r>
            <a:r>
              <a:rPr lang="en-US" sz="3200" i="1" dirty="0">
                <a:latin typeface="Lato" panose="020F0502020204030203" pitchFamily="34" charset="0"/>
                <a:ea typeface="Lato" panose="020F0502020204030203" pitchFamily="34" charset="0"/>
                <a:cs typeface="Lato" panose="020F0502020204030203" pitchFamily="34" charset="0"/>
              </a:rPr>
              <a:t>, PhD</a:t>
            </a:r>
            <a:r>
              <a:rPr lang="en-US" sz="3200" i="1" baseline="30000" dirty="0">
                <a:latin typeface="Lato" panose="020F0502020204030203" pitchFamily="34" charset="0"/>
                <a:ea typeface="Lato" panose="020F0502020204030203" pitchFamily="34" charset="0"/>
                <a:cs typeface="Lato" panose="020F0502020204030203" pitchFamily="34" charset="0"/>
              </a:rPr>
              <a:t>2</a:t>
            </a:r>
            <a:r>
              <a:rPr lang="en-US" sz="3200" i="1" dirty="0">
                <a:latin typeface="Lato" panose="020F0502020204030203" pitchFamily="34" charset="0"/>
                <a:ea typeface="Lato" panose="020F0502020204030203" pitchFamily="34" charset="0"/>
                <a:cs typeface="Lato" panose="020F0502020204030203" pitchFamily="34" charset="0"/>
              </a:rPr>
              <a:t>;</a:t>
            </a:r>
            <a:r>
              <a:rPr lang="en-US" sz="3200" i="1" baseline="30000" dirty="0">
                <a:latin typeface="Lato" panose="020F0502020204030203" pitchFamily="34" charset="0"/>
                <a:ea typeface="Lato" panose="020F0502020204030203" pitchFamily="34" charset="0"/>
                <a:cs typeface="Lato" panose="020F0502020204030203" pitchFamily="34" charset="0"/>
              </a:rPr>
              <a:t> </a:t>
            </a:r>
            <a:r>
              <a:rPr lang="en-US" sz="3200" i="1" dirty="0">
                <a:latin typeface="Lato" panose="020F0502020204030203" pitchFamily="34" charset="0"/>
                <a:ea typeface="Lato" panose="020F0502020204030203" pitchFamily="34" charset="0"/>
                <a:cs typeface="Lato" panose="020F0502020204030203" pitchFamily="34" charset="0"/>
              </a:rPr>
              <a:t>Frederick Smith, MD, </a:t>
            </a:r>
            <a:r>
              <a:rPr lang="en-US" sz="3200" i="1" dirty="0" smtClean="0">
                <a:latin typeface="Lato" panose="020F0502020204030203" pitchFamily="34" charset="0"/>
                <a:ea typeface="Lato" panose="020F0502020204030203" pitchFamily="34" charset="0"/>
                <a:cs typeface="Lato" panose="020F0502020204030203" pitchFamily="34" charset="0"/>
              </a:rPr>
              <a:t>PhD </a:t>
            </a:r>
            <a:r>
              <a:rPr lang="en-US" sz="3200" i="1" baseline="30000" dirty="0">
                <a:latin typeface="Lato" panose="020F0502020204030203" pitchFamily="34" charset="0"/>
                <a:ea typeface="Lato" panose="020F0502020204030203" pitchFamily="34" charset="0"/>
                <a:cs typeface="Lato" panose="020F0502020204030203" pitchFamily="34" charset="0"/>
              </a:rPr>
              <a:t>1,</a:t>
            </a:r>
            <a:r>
              <a:rPr lang="en-US" sz="3200" i="1" baseline="30000" dirty="0" smtClean="0">
                <a:latin typeface="Lato" panose="020F0502020204030203" pitchFamily="34" charset="0"/>
                <a:ea typeface="Lato" panose="020F0502020204030203" pitchFamily="34" charset="0"/>
                <a:cs typeface="Lato" panose="020F0502020204030203" pitchFamily="34" charset="0"/>
              </a:rPr>
              <a:t>2</a:t>
            </a:r>
            <a:endParaRPr lang="es-ES" sz="3200" i="1" baseline="30000" dirty="0">
              <a:latin typeface="Lato" panose="020F0502020204030203" pitchFamily="34" charset="0"/>
              <a:ea typeface="Lato" panose="020F0502020204030203" pitchFamily="34" charset="0"/>
              <a:cs typeface="Lato" panose="020F0502020204030203" pitchFamily="34" charset="0"/>
            </a:endParaRPr>
          </a:p>
          <a:p>
            <a:pPr defTabSz="2194731">
              <a:spcBef>
                <a:spcPct val="20000"/>
              </a:spcBef>
              <a:spcAft>
                <a:spcPts val="800"/>
              </a:spcAft>
            </a:pPr>
            <a:r>
              <a:rPr lang="en-US" sz="3200" i="1" dirty="0">
                <a:latin typeface="Lato" panose="020F0502020204030203" pitchFamily="34" charset="0"/>
                <a:ea typeface="Lato" panose="020F0502020204030203" pitchFamily="34" charset="0"/>
                <a:cs typeface="Lato" panose="020F0502020204030203" pitchFamily="34" charset="0"/>
              </a:rPr>
              <a:t>1 Institution or department, university or center, city, country </a:t>
            </a:r>
          </a:p>
          <a:p>
            <a:pPr defTabSz="2194731">
              <a:spcBef>
                <a:spcPct val="20000"/>
              </a:spcBef>
              <a:spcAft>
                <a:spcPts val="800"/>
              </a:spcAft>
            </a:pPr>
            <a:r>
              <a:rPr lang="en-US" sz="3200" i="1" baseline="30000" dirty="0" smtClean="0">
                <a:latin typeface="Lato" panose="020F0502020204030203" pitchFamily="34" charset="0"/>
                <a:ea typeface="Lato" panose="020F0502020204030203" pitchFamily="34" charset="0"/>
                <a:cs typeface="Lato" panose="020F0502020204030203" pitchFamily="34" charset="0"/>
              </a:rPr>
              <a:t>2 </a:t>
            </a:r>
            <a:r>
              <a:rPr lang="en-US" sz="3200" i="1" dirty="0">
                <a:latin typeface="Lato" panose="020F0502020204030203" pitchFamily="34" charset="0"/>
                <a:ea typeface="Lato" panose="020F0502020204030203" pitchFamily="34" charset="0"/>
                <a:cs typeface="Lato" panose="020F0502020204030203" pitchFamily="34" charset="0"/>
              </a:rPr>
              <a:t>Institution or department, university or center, city, country </a:t>
            </a:r>
            <a:endParaRPr lang="es-ES" sz="3200" i="1" dirty="0">
              <a:latin typeface="Lato" panose="020F0502020204030203" pitchFamily="34" charset="0"/>
              <a:ea typeface="Lato" panose="020F0502020204030203" pitchFamily="34" charset="0"/>
              <a:cs typeface="Lato" panose="020F0502020204030203" pitchFamily="34" charset="0"/>
            </a:endParaRPr>
          </a:p>
        </p:txBody>
      </p:sp>
      <p:pic>
        <p:nvPicPr>
          <p:cNvPr id="3" name="Imagen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590140" y="5050296"/>
            <a:ext cx="6118460" cy="3251692"/>
          </a:xfrm>
          <a:prstGeom prst="rect">
            <a:avLst/>
          </a:prstGeom>
        </p:spPr>
      </p:pic>
    </p:spTree>
    <p:extLst>
      <p:ext uri="{BB962C8B-B14F-4D97-AF65-F5344CB8AC3E}">
        <p14:creationId xmlns:p14="http://schemas.microsoft.com/office/powerpoint/2010/main" val="36304458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902</Words>
  <Application>Microsoft Office PowerPoint</Application>
  <PresentationFormat>Personalizado</PresentationFormat>
  <Paragraphs>82</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Lato</vt:lpstr>
      <vt:lpstr>Office Theme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2022-06-28T17:24:19Z</dcterms:created>
  <dcterms:modified xsi:type="dcterms:W3CDTF">2024-07-16T20:07:42Z</dcterms:modified>
</cp:coreProperties>
</file>